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56" r:id="rId2"/>
    <p:sldId id="274" r:id="rId3"/>
    <p:sldId id="257" r:id="rId4"/>
    <p:sldId id="259" r:id="rId5"/>
    <p:sldId id="266" r:id="rId6"/>
    <p:sldId id="268" r:id="rId7"/>
    <p:sldId id="260" r:id="rId8"/>
    <p:sldId id="270" r:id="rId9"/>
    <p:sldId id="272" r:id="rId10"/>
    <p:sldId id="273" r:id="rId11"/>
    <p:sldId id="275" r:id="rId12"/>
    <p:sldId id="276" r:id="rId13"/>
    <p:sldId id="265" r:id="rId14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Asen%20Zlatarov%20-%20UNI\statii\zapisi%20-%20predna%20gum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Asen%20Zlatarov%20-%20UNI\statii\zapisi%20-%20zadna%20gum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62981416946445"/>
          <c:y val="6.9510154266997054E-2"/>
          <c:w val="0.83608275301797685"/>
          <c:h val="0.82833479323261316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Лист1!$A$3:$A$403</c:f>
              <c:numCache>
                <c:formatCode>General</c:formatCode>
                <c:ptCount val="401"/>
                <c:pt idx="0">
                  <c:v>-0.1</c:v>
                </c:pt>
                <c:pt idx="1">
                  <c:v>-9.0000000000000011E-2</c:v>
                </c:pt>
                <c:pt idx="2">
                  <c:v>-8.0000000000000016E-2</c:v>
                </c:pt>
                <c:pt idx="3">
                  <c:v>-7.0000000000000021E-2</c:v>
                </c:pt>
                <c:pt idx="4">
                  <c:v>-6.0000000000000019E-2</c:v>
                </c:pt>
                <c:pt idx="5">
                  <c:v>-5.0000000000000017E-2</c:v>
                </c:pt>
                <c:pt idx="6">
                  <c:v>-4.0000000000000015E-2</c:v>
                </c:pt>
                <c:pt idx="7">
                  <c:v>-3.0000000000000013E-2</c:v>
                </c:pt>
                <c:pt idx="8">
                  <c:v>-2.0000000000000011E-2</c:v>
                </c:pt>
                <c:pt idx="9">
                  <c:v>-1.0000000000000011E-2</c:v>
                </c:pt>
                <c:pt idx="10">
                  <c:v>0</c:v>
                </c:pt>
                <c:pt idx="11">
                  <c:v>0.01</c:v>
                </c:pt>
                <c:pt idx="12">
                  <c:v>0.02</c:v>
                </c:pt>
                <c:pt idx="13">
                  <c:v>0.03</c:v>
                </c:pt>
                <c:pt idx="14">
                  <c:v>0.04</c:v>
                </c:pt>
                <c:pt idx="15">
                  <c:v>0.05</c:v>
                </c:pt>
                <c:pt idx="16">
                  <c:v>6.0000000000000005E-2</c:v>
                </c:pt>
                <c:pt idx="17">
                  <c:v>7.0000000000000007E-2</c:v>
                </c:pt>
                <c:pt idx="18">
                  <c:v>0.08</c:v>
                </c:pt>
                <c:pt idx="19">
                  <c:v>0.09</c:v>
                </c:pt>
                <c:pt idx="20">
                  <c:v>9.9999999999999992E-2</c:v>
                </c:pt>
                <c:pt idx="21">
                  <c:v>0.10999999999999999</c:v>
                </c:pt>
                <c:pt idx="22">
                  <c:v>0.11999999999999998</c:v>
                </c:pt>
                <c:pt idx="23">
                  <c:v>0.12999999999999998</c:v>
                </c:pt>
                <c:pt idx="24">
                  <c:v>0.13999999999999999</c:v>
                </c:pt>
                <c:pt idx="25">
                  <c:v>0.15</c:v>
                </c:pt>
                <c:pt idx="26">
                  <c:v>0.16</c:v>
                </c:pt>
                <c:pt idx="27">
                  <c:v>0.17</c:v>
                </c:pt>
                <c:pt idx="28">
                  <c:v>0.18000000000000002</c:v>
                </c:pt>
                <c:pt idx="29">
                  <c:v>0.19000000000000003</c:v>
                </c:pt>
                <c:pt idx="30">
                  <c:v>0.20000000000000004</c:v>
                </c:pt>
                <c:pt idx="31">
                  <c:v>0.21000000000000005</c:v>
                </c:pt>
                <c:pt idx="32">
                  <c:v>0.22000000000000006</c:v>
                </c:pt>
                <c:pt idx="33">
                  <c:v>0.23000000000000007</c:v>
                </c:pt>
                <c:pt idx="34">
                  <c:v>0.24000000000000007</c:v>
                </c:pt>
                <c:pt idx="35">
                  <c:v>0.25000000000000006</c:v>
                </c:pt>
                <c:pt idx="36">
                  <c:v>0.26000000000000006</c:v>
                </c:pt>
                <c:pt idx="37">
                  <c:v>0.27000000000000007</c:v>
                </c:pt>
                <c:pt idx="38">
                  <c:v>0.28000000000000008</c:v>
                </c:pt>
                <c:pt idx="39">
                  <c:v>0.29000000000000009</c:v>
                </c:pt>
                <c:pt idx="40">
                  <c:v>0.3000000000000001</c:v>
                </c:pt>
                <c:pt idx="41">
                  <c:v>0.31000000000000011</c:v>
                </c:pt>
                <c:pt idx="42">
                  <c:v>0.32000000000000012</c:v>
                </c:pt>
                <c:pt idx="43">
                  <c:v>0.33000000000000013</c:v>
                </c:pt>
                <c:pt idx="44">
                  <c:v>0.34000000000000014</c:v>
                </c:pt>
                <c:pt idx="45">
                  <c:v>0.35000000000000014</c:v>
                </c:pt>
                <c:pt idx="46">
                  <c:v>0.36000000000000015</c:v>
                </c:pt>
                <c:pt idx="47">
                  <c:v>0.37000000000000016</c:v>
                </c:pt>
                <c:pt idx="48">
                  <c:v>0.38000000000000017</c:v>
                </c:pt>
                <c:pt idx="49">
                  <c:v>0.39000000000000018</c:v>
                </c:pt>
                <c:pt idx="50">
                  <c:v>0.40000000000000019</c:v>
                </c:pt>
                <c:pt idx="51">
                  <c:v>0.4100000000000002</c:v>
                </c:pt>
                <c:pt idx="52">
                  <c:v>0.42000000000000021</c:v>
                </c:pt>
                <c:pt idx="53">
                  <c:v>0.43000000000000022</c:v>
                </c:pt>
                <c:pt idx="54">
                  <c:v>0.44000000000000022</c:v>
                </c:pt>
                <c:pt idx="55">
                  <c:v>0.45000000000000023</c:v>
                </c:pt>
                <c:pt idx="56">
                  <c:v>0.46000000000000024</c:v>
                </c:pt>
                <c:pt idx="57">
                  <c:v>0.47000000000000025</c:v>
                </c:pt>
                <c:pt idx="58">
                  <c:v>0.48000000000000026</c:v>
                </c:pt>
                <c:pt idx="59">
                  <c:v>0.49000000000000027</c:v>
                </c:pt>
                <c:pt idx="60">
                  <c:v>0.50000000000000022</c:v>
                </c:pt>
                <c:pt idx="61">
                  <c:v>0.51000000000000023</c:v>
                </c:pt>
                <c:pt idx="62">
                  <c:v>0.52000000000000024</c:v>
                </c:pt>
                <c:pt idx="63">
                  <c:v>0.53000000000000025</c:v>
                </c:pt>
                <c:pt idx="64">
                  <c:v>0.54000000000000026</c:v>
                </c:pt>
                <c:pt idx="65">
                  <c:v>0.55000000000000027</c:v>
                </c:pt>
                <c:pt idx="66">
                  <c:v>0.56000000000000028</c:v>
                </c:pt>
                <c:pt idx="67">
                  <c:v>0.57000000000000028</c:v>
                </c:pt>
                <c:pt idx="68">
                  <c:v>0.58000000000000029</c:v>
                </c:pt>
                <c:pt idx="69">
                  <c:v>0.5900000000000003</c:v>
                </c:pt>
                <c:pt idx="70">
                  <c:v>0.60000000000000031</c:v>
                </c:pt>
                <c:pt idx="71">
                  <c:v>0.61000000000000032</c:v>
                </c:pt>
                <c:pt idx="72">
                  <c:v>0.62000000000000033</c:v>
                </c:pt>
                <c:pt idx="73">
                  <c:v>0.63000000000000034</c:v>
                </c:pt>
                <c:pt idx="74">
                  <c:v>0.64000000000000035</c:v>
                </c:pt>
                <c:pt idx="75">
                  <c:v>0.65000000000000036</c:v>
                </c:pt>
                <c:pt idx="76">
                  <c:v>0.66000000000000036</c:v>
                </c:pt>
                <c:pt idx="77">
                  <c:v>0.67000000000000037</c:v>
                </c:pt>
                <c:pt idx="78">
                  <c:v>0.68000000000000038</c:v>
                </c:pt>
                <c:pt idx="79">
                  <c:v>0.69000000000000039</c:v>
                </c:pt>
                <c:pt idx="80">
                  <c:v>0.7000000000000004</c:v>
                </c:pt>
                <c:pt idx="81">
                  <c:v>0.71000000000000041</c:v>
                </c:pt>
                <c:pt idx="82">
                  <c:v>0.72000000000000042</c:v>
                </c:pt>
                <c:pt idx="83">
                  <c:v>0.73000000000000043</c:v>
                </c:pt>
                <c:pt idx="84">
                  <c:v>0.74000000000000044</c:v>
                </c:pt>
                <c:pt idx="85">
                  <c:v>0.75000000000000044</c:v>
                </c:pt>
                <c:pt idx="86">
                  <c:v>0.76000000000000045</c:v>
                </c:pt>
                <c:pt idx="87">
                  <c:v>0.77000000000000046</c:v>
                </c:pt>
                <c:pt idx="88">
                  <c:v>0.78000000000000047</c:v>
                </c:pt>
                <c:pt idx="89">
                  <c:v>0.79000000000000048</c:v>
                </c:pt>
                <c:pt idx="90">
                  <c:v>0.80000000000000049</c:v>
                </c:pt>
                <c:pt idx="91">
                  <c:v>0.8100000000000005</c:v>
                </c:pt>
                <c:pt idx="92">
                  <c:v>0.82000000000000051</c:v>
                </c:pt>
                <c:pt idx="93">
                  <c:v>0.83000000000000052</c:v>
                </c:pt>
                <c:pt idx="94">
                  <c:v>0.84000000000000052</c:v>
                </c:pt>
                <c:pt idx="95">
                  <c:v>0.85000000000000053</c:v>
                </c:pt>
                <c:pt idx="96">
                  <c:v>0.86000000000000054</c:v>
                </c:pt>
                <c:pt idx="97">
                  <c:v>0.87000000000000055</c:v>
                </c:pt>
                <c:pt idx="98">
                  <c:v>0.88000000000000056</c:v>
                </c:pt>
                <c:pt idx="99">
                  <c:v>0.89000000000000057</c:v>
                </c:pt>
                <c:pt idx="100">
                  <c:v>0.90000000000000058</c:v>
                </c:pt>
                <c:pt idx="101">
                  <c:v>0.91000000000000059</c:v>
                </c:pt>
                <c:pt idx="102">
                  <c:v>0.9200000000000006</c:v>
                </c:pt>
                <c:pt idx="103">
                  <c:v>0.9300000000000006</c:v>
                </c:pt>
                <c:pt idx="104">
                  <c:v>0.94000000000000061</c:v>
                </c:pt>
                <c:pt idx="105">
                  <c:v>0.95000000000000062</c:v>
                </c:pt>
                <c:pt idx="106">
                  <c:v>0.96000000000000063</c:v>
                </c:pt>
                <c:pt idx="107">
                  <c:v>0.97000000000000064</c:v>
                </c:pt>
                <c:pt idx="108">
                  <c:v>0.98000000000000065</c:v>
                </c:pt>
                <c:pt idx="109">
                  <c:v>0.99000000000000066</c:v>
                </c:pt>
                <c:pt idx="110">
                  <c:v>1.0000000000000007</c:v>
                </c:pt>
                <c:pt idx="111">
                  <c:v>1.0100000000000007</c:v>
                </c:pt>
                <c:pt idx="112">
                  <c:v>1.0200000000000007</c:v>
                </c:pt>
                <c:pt idx="113">
                  <c:v>1.0300000000000007</c:v>
                </c:pt>
                <c:pt idx="114">
                  <c:v>1.0400000000000007</c:v>
                </c:pt>
                <c:pt idx="115">
                  <c:v>1.0500000000000007</c:v>
                </c:pt>
                <c:pt idx="116">
                  <c:v>1.0600000000000007</c:v>
                </c:pt>
                <c:pt idx="117">
                  <c:v>1.0700000000000007</c:v>
                </c:pt>
                <c:pt idx="118">
                  <c:v>1.0800000000000007</c:v>
                </c:pt>
                <c:pt idx="119">
                  <c:v>1.0900000000000007</c:v>
                </c:pt>
                <c:pt idx="120">
                  <c:v>1.1000000000000008</c:v>
                </c:pt>
                <c:pt idx="121">
                  <c:v>1.1100000000000008</c:v>
                </c:pt>
                <c:pt idx="122">
                  <c:v>1.1200000000000008</c:v>
                </c:pt>
                <c:pt idx="123">
                  <c:v>1.1300000000000008</c:v>
                </c:pt>
                <c:pt idx="124">
                  <c:v>1.1400000000000008</c:v>
                </c:pt>
                <c:pt idx="125">
                  <c:v>1.1500000000000008</c:v>
                </c:pt>
                <c:pt idx="126">
                  <c:v>1.1600000000000008</c:v>
                </c:pt>
                <c:pt idx="127">
                  <c:v>1.1700000000000008</c:v>
                </c:pt>
                <c:pt idx="128">
                  <c:v>1.1800000000000008</c:v>
                </c:pt>
                <c:pt idx="129">
                  <c:v>1.1900000000000008</c:v>
                </c:pt>
                <c:pt idx="130">
                  <c:v>1.2000000000000008</c:v>
                </c:pt>
                <c:pt idx="131">
                  <c:v>1.2100000000000009</c:v>
                </c:pt>
                <c:pt idx="132">
                  <c:v>1.2200000000000009</c:v>
                </c:pt>
                <c:pt idx="133">
                  <c:v>1.2300000000000009</c:v>
                </c:pt>
                <c:pt idx="134">
                  <c:v>1.2400000000000009</c:v>
                </c:pt>
                <c:pt idx="135">
                  <c:v>1.2500000000000009</c:v>
                </c:pt>
                <c:pt idx="136">
                  <c:v>1.2600000000000009</c:v>
                </c:pt>
                <c:pt idx="137">
                  <c:v>1.2700000000000009</c:v>
                </c:pt>
                <c:pt idx="138">
                  <c:v>1.2800000000000009</c:v>
                </c:pt>
                <c:pt idx="139">
                  <c:v>1.2900000000000009</c:v>
                </c:pt>
                <c:pt idx="140">
                  <c:v>1.3000000000000009</c:v>
                </c:pt>
                <c:pt idx="141">
                  <c:v>1.3100000000000009</c:v>
                </c:pt>
                <c:pt idx="142">
                  <c:v>1.320000000000001</c:v>
                </c:pt>
                <c:pt idx="143">
                  <c:v>1.330000000000001</c:v>
                </c:pt>
                <c:pt idx="144">
                  <c:v>1.340000000000001</c:v>
                </c:pt>
                <c:pt idx="145">
                  <c:v>1.350000000000001</c:v>
                </c:pt>
                <c:pt idx="146">
                  <c:v>1.360000000000001</c:v>
                </c:pt>
                <c:pt idx="147">
                  <c:v>1.370000000000001</c:v>
                </c:pt>
                <c:pt idx="148">
                  <c:v>1.380000000000001</c:v>
                </c:pt>
                <c:pt idx="149">
                  <c:v>1.390000000000001</c:v>
                </c:pt>
                <c:pt idx="150">
                  <c:v>1.400000000000001</c:v>
                </c:pt>
                <c:pt idx="151">
                  <c:v>1.410000000000001</c:v>
                </c:pt>
                <c:pt idx="152">
                  <c:v>1.420000000000001</c:v>
                </c:pt>
                <c:pt idx="153">
                  <c:v>1.430000000000001</c:v>
                </c:pt>
                <c:pt idx="154">
                  <c:v>1.4400000000000011</c:v>
                </c:pt>
                <c:pt idx="155">
                  <c:v>1.4500000000000011</c:v>
                </c:pt>
                <c:pt idx="156">
                  <c:v>1.4600000000000011</c:v>
                </c:pt>
                <c:pt idx="157">
                  <c:v>1.4700000000000011</c:v>
                </c:pt>
                <c:pt idx="158">
                  <c:v>1.4800000000000011</c:v>
                </c:pt>
                <c:pt idx="159">
                  <c:v>1.4900000000000011</c:v>
                </c:pt>
                <c:pt idx="160">
                  <c:v>1.5000000000000011</c:v>
                </c:pt>
                <c:pt idx="161">
                  <c:v>1.5100000000000011</c:v>
                </c:pt>
                <c:pt idx="162">
                  <c:v>1.5200000000000011</c:v>
                </c:pt>
                <c:pt idx="163">
                  <c:v>1.5300000000000011</c:v>
                </c:pt>
                <c:pt idx="164">
                  <c:v>1.5400000000000011</c:v>
                </c:pt>
                <c:pt idx="165">
                  <c:v>1.5500000000000012</c:v>
                </c:pt>
                <c:pt idx="166">
                  <c:v>1.5600000000000012</c:v>
                </c:pt>
                <c:pt idx="167">
                  <c:v>1.5700000000000012</c:v>
                </c:pt>
                <c:pt idx="168">
                  <c:v>1.5800000000000012</c:v>
                </c:pt>
                <c:pt idx="169">
                  <c:v>1.5900000000000012</c:v>
                </c:pt>
                <c:pt idx="170">
                  <c:v>1.6000000000000012</c:v>
                </c:pt>
                <c:pt idx="171">
                  <c:v>1.6100000000000012</c:v>
                </c:pt>
                <c:pt idx="172">
                  <c:v>1.6200000000000012</c:v>
                </c:pt>
                <c:pt idx="173">
                  <c:v>1.6300000000000012</c:v>
                </c:pt>
                <c:pt idx="174">
                  <c:v>1.6400000000000012</c:v>
                </c:pt>
                <c:pt idx="175">
                  <c:v>1.6500000000000012</c:v>
                </c:pt>
                <c:pt idx="176">
                  <c:v>1.6600000000000013</c:v>
                </c:pt>
                <c:pt idx="177">
                  <c:v>1.6700000000000013</c:v>
                </c:pt>
                <c:pt idx="178">
                  <c:v>1.6800000000000013</c:v>
                </c:pt>
                <c:pt idx="179">
                  <c:v>1.6900000000000013</c:v>
                </c:pt>
                <c:pt idx="180">
                  <c:v>1.7000000000000013</c:v>
                </c:pt>
                <c:pt idx="181">
                  <c:v>1.7100000000000013</c:v>
                </c:pt>
                <c:pt idx="182">
                  <c:v>1.7200000000000013</c:v>
                </c:pt>
                <c:pt idx="183">
                  <c:v>1.7300000000000013</c:v>
                </c:pt>
                <c:pt idx="184">
                  <c:v>1.7400000000000013</c:v>
                </c:pt>
                <c:pt idx="185">
                  <c:v>1.7500000000000013</c:v>
                </c:pt>
                <c:pt idx="186">
                  <c:v>1.7600000000000013</c:v>
                </c:pt>
                <c:pt idx="187">
                  <c:v>1.7700000000000014</c:v>
                </c:pt>
                <c:pt idx="188">
                  <c:v>1.7800000000000014</c:v>
                </c:pt>
                <c:pt idx="189">
                  <c:v>1.7900000000000014</c:v>
                </c:pt>
                <c:pt idx="190">
                  <c:v>1.8000000000000014</c:v>
                </c:pt>
                <c:pt idx="191">
                  <c:v>1.8100000000000014</c:v>
                </c:pt>
                <c:pt idx="192">
                  <c:v>1.8200000000000014</c:v>
                </c:pt>
                <c:pt idx="193">
                  <c:v>1.8300000000000014</c:v>
                </c:pt>
                <c:pt idx="194">
                  <c:v>1.8400000000000014</c:v>
                </c:pt>
                <c:pt idx="195">
                  <c:v>1.8500000000000014</c:v>
                </c:pt>
                <c:pt idx="196">
                  <c:v>1.8600000000000014</c:v>
                </c:pt>
                <c:pt idx="197">
                  <c:v>1.8700000000000014</c:v>
                </c:pt>
                <c:pt idx="198">
                  <c:v>1.8800000000000014</c:v>
                </c:pt>
                <c:pt idx="199">
                  <c:v>1.8900000000000015</c:v>
                </c:pt>
                <c:pt idx="200">
                  <c:v>1.9000000000000015</c:v>
                </c:pt>
                <c:pt idx="201">
                  <c:v>1.9100000000000015</c:v>
                </c:pt>
                <c:pt idx="202">
                  <c:v>1.9200000000000015</c:v>
                </c:pt>
                <c:pt idx="203">
                  <c:v>1.9300000000000015</c:v>
                </c:pt>
                <c:pt idx="204">
                  <c:v>1.9400000000000015</c:v>
                </c:pt>
                <c:pt idx="205">
                  <c:v>1.9500000000000015</c:v>
                </c:pt>
                <c:pt idx="206">
                  <c:v>1.9600000000000015</c:v>
                </c:pt>
                <c:pt idx="207">
                  <c:v>1.9700000000000015</c:v>
                </c:pt>
                <c:pt idx="208">
                  <c:v>1.9800000000000015</c:v>
                </c:pt>
                <c:pt idx="209">
                  <c:v>1.9900000000000015</c:v>
                </c:pt>
                <c:pt idx="210">
                  <c:v>2.0000000000000013</c:v>
                </c:pt>
                <c:pt idx="211">
                  <c:v>2.0100000000000011</c:v>
                </c:pt>
                <c:pt idx="212">
                  <c:v>2.0200000000000009</c:v>
                </c:pt>
                <c:pt idx="213">
                  <c:v>2.0300000000000007</c:v>
                </c:pt>
                <c:pt idx="214">
                  <c:v>2.0400000000000005</c:v>
                </c:pt>
                <c:pt idx="215">
                  <c:v>2.0500000000000003</c:v>
                </c:pt>
                <c:pt idx="216">
                  <c:v>2.06</c:v>
                </c:pt>
                <c:pt idx="217">
                  <c:v>2.0699999999999998</c:v>
                </c:pt>
                <c:pt idx="218">
                  <c:v>2.0799999999999996</c:v>
                </c:pt>
                <c:pt idx="219">
                  <c:v>2.0899999999999994</c:v>
                </c:pt>
                <c:pt idx="220">
                  <c:v>2.0999999999999992</c:v>
                </c:pt>
                <c:pt idx="221">
                  <c:v>2.109999999999999</c:v>
                </c:pt>
                <c:pt idx="222">
                  <c:v>2.1199999999999988</c:v>
                </c:pt>
                <c:pt idx="223">
                  <c:v>2.1299999999999986</c:v>
                </c:pt>
                <c:pt idx="224">
                  <c:v>2.1399999999999983</c:v>
                </c:pt>
                <c:pt idx="225">
                  <c:v>2.1499999999999981</c:v>
                </c:pt>
                <c:pt idx="226">
                  <c:v>2.1599999999999979</c:v>
                </c:pt>
                <c:pt idx="227">
                  <c:v>2.1699999999999977</c:v>
                </c:pt>
                <c:pt idx="228">
                  <c:v>2.1799999999999975</c:v>
                </c:pt>
                <c:pt idx="229">
                  <c:v>2.1899999999999973</c:v>
                </c:pt>
                <c:pt idx="230">
                  <c:v>2.1999999999999971</c:v>
                </c:pt>
                <c:pt idx="231">
                  <c:v>2.2099999999999969</c:v>
                </c:pt>
                <c:pt idx="232">
                  <c:v>2.2199999999999966</c:v>
                </c:pt>
                <c:pt idx="233">
                  <c:v>2.2299999999999964</c:v>
                </c:pt>
                <c:pt idx="234">
                  <c:v>2.2399999999999962</c:v>
                </c:pt>
                <c:pt idx="235">
                  <c:v>2.249999999999996</c:v>
                </c:pt>
                <c:pt idx="236">
                  <c:v>2.2599999999999958</c:v>
                </c:pt>
                <c:pt idx="237">
                  <c:v>2.2699999999999956</c:v>
                </c:pt>
                <c:pt idx="238">
                  <c:v>2.2799999999999954</c:v>
                </c:pt>
                <c:pt idx="239">
                  <c:v>2.2899999999999952</c:v>
                </c:pt>
                <c:pt idx="240">
                  <c:v>2.2999999999999949</c:v>
                </c:pt>
                <c:pt idx="241">
                  <c:v>2.3099999999999947</c:v>
                </c:pt>
                <c:pt idx="242">
                  <c:v>2.3199999999999945</c:v>
                </c:pt>
                <c:pt idx="243">
                  <c:v>2.3299999999999943</c:v>
                </c:pt>
                <c:pt idx="244">
                  <c:v>2.3399999999999941</c:v>
                </c:pt>
                <c:pt idx="245">
                  <c:v>2.3499999999999939</c:v>
                </c:pt>
                <c:pt idx="246">
                  <c:v>2.3599999999999937</c:v>
                </c:pt>
                <c:pt idx="247">
                  <c:v>2.3699999999999934</c:v>
                </c:pt>
                <c:pt idx="248">
                  <c:v>2.3799999999999932</c:v>
                </c:pt>
                <c:pt idx="249">
                  <c:v>2.389999999999993</c:v>
                </c:pt>
                <c:pt idx="250">
                  <c:v>2.3999999999999928</c:v>
                </c:pt>
                <c:pt idx="251">
                  <c:v>2.4099999999999926</c:v>
                </c:pt>
                <c:pt idx="252">
                  <c:v>2.4199999999999924</c:v>
                </c:pt>
                <c:pt idx="253">
                  <c:v>2.4299999999999922</c:v>
                </c:pt>
                <c:pt idx="254">
                  <c:v>2.439999999999992</c:v>
                </c:pt>
                <c:pt idx="255">
                  <c:v>2.4499999999999917</c:v>
                </c:pt>
                <c:pt idx="256">
                  <c:v>2.4599999999999915</c:v>
                </c:pt>
                <c:pt idx="257">
                  <c:v>2.4699999999999913</c:v>
                </c:pt>
                <c:pt idx="258">
                  <c:v>2.4799999999999911</c:v>
                </c:pt>
                <c:pt idx="259">
                  <c:v>2.4899999999999909</c:v>
                </c:pt>
                <c:pt idx="260">
                  <c:v>2.4999999999999907</c:v>
                </c:pt>
                <c:pt idx="261">
                  <c:v>2.5099999999999905</c:v>
                </c:pt>
                <c:pt idx="262">
                  <c:v>2.5199999999999902</c:v>
                </c:pt>
                <c:pt idx="263">
                  <c:v>2.52999999999999</c:v>
                </c:pt>
                <c:pt idx="264">
                  <c:v>2.5399999999999898</c:v>
                </c:pt>
                <c:pt idx="265">
                  <c:v>2.5499999999999896</c:v>
                </c:pt>
                <c:pt idx="266">
                  <c:v>2.5599999999999894</c:v>
                </c:pt>
                <c:pt idx="267">
                  <c:v>2.5699999999999892</c:v>
                </c:pt>
                <c:pt idx="268">
                  <c:v>2.579999999999989</c:v>
                </c:pt>
                <c:pt idx="269">
                  <c:v>2.5899999999999888</c:v>
                </c:pt>
                <c:pt idx="270">
                  <c:v>2.5999999999999885</c:v>
                </c:pt>
                <c:pt idx="271">
                  <c:v>2.6099999999999883</c:v>
                </c:pt>
                <c:pt idx="272">
                  <c:v>2.6199999999999881</c:v>
                </c:pt>
                <c:pt idx="273">
                  <c:v>2.6299999999999879</c:v>
                </c:pt>
                <c:pt idx="274">
                  <c:v>2.6399999999999877</c:v>
                </c:pt>
                <c:pt idx="275">
                  <c:v>2.6499999999999875</c:v>
                </c:pt>
                <c:pt idx="276">
                  <c:v>2.6599999999999873</c:v>
                </c:pt>
                <c:pt idx="277">
                  <c:v>2.6699999999999871</c:v>
                </c:pt>
                <c:pt idx="278">
                  <c:v>2.6799999999999868</c:v>
                </c:pt>
                <c:pt idx="279">
                  <c:v>2.6899999999999866</c:v>
                </c:pt>
                <c:pt idx="280">
                  <c:v>2.6999999999999864</c:v>
                </c:pt>
                <c:pt idx="281">
                  <c:v>2.7099999999999862</c:v>
                </c:pt>
                <c:pt idx="282">
                  <c:v>2.719999999999986</c:v>
                </c:pt>
                <c:pt idx="283">
                  <c:v>2.7299999999999858</c:v>
                </c:pt>
                <c:pt idx="284">
                  <c:v>2.7399999999999856</c:v>
                </c:pt>
                <c:pt idx="285">
                  <c:v>2.7499999999999853</c:v>
                </c:pt>
                <c:pt idx="286">
                  <c:v>2.7599999999999851</c:v>
                </c:pt>
                <c:pt idx="287">
                  <c:v>2.7699999999999849</c:v>
                </c:pt>
                <c:pt idx="288">
                  <c:v>2.7799999999999847</c:v>
                </c:pt>
                <c:pt idx="289">
                  <c:v>2.7899999999999845</c:v>
                </c:pt>
                <c:pt idx="290">
                  <c:v>2.7999999999999843</c:v>
                </c:pt>
                <c:pt idx="291">
                  <c:v>2.8099999999999841</c:v>
                </c:pt>
                <c:pt idx="292">
                  <c:v>2.8199999999999839</c:v>
                </c:pt>
                <c:pt idx="293">
                  <c:v>2.8299999999999836</c:v>
                </c:pt>
                <c:pt idx="294">
                  <c:v>2.8399999999999834</c:v>
                </c:pt>
                <c:pt idx="295">
                  <c:v>2.8499999999999832</c:v>
                </c:pt>
                <c:pt idx="296">
                  <c:v>2.859999999999983</c:v>
                </c:pt>
                <c:pt idx="297">
                  <c:v>2.8699999999999828</c:v>
                </c:pt>
                <c:pt idx="298">
                  <c:v>2.8799999999999826</c:v>
                </c:pt>
                <c:pt idx="299">
                  <c:v>2.8899999999999824</c:v>
                </c:pt>
                <c:pt idx="300">
                  <c:v>2.8999999999999821</c:v>
                </c:pt>
                <c:pt idx="301">
                  <c:v>2.9099999999999819</c:v>
                </c:pt>
                <c:pt idx="302">
                  <c:v>2.9199999999999817</c:v>
                </c:pt>
                <c:pt idx="303">
                  <c:v>2.9299999999999815</c:v>
                </c:pt>
                <c:pt idx="304">
                  <c:v>2.9399999999999813</c:v>
                </c:pt>
                <c:pt idx="305">
                  <c:v>2.9499999999999811</c:v>
                </c:pt>
                <c:pt idx="306">
                  <c:v>2.9599999999999809</c:v>
                </c:pt>
                <c:pt idx="307">
                  <c:v>2.9699999999999807</c:v>
                </c:pt>
                <c:pt idx="308">
                  <c:v>2.9799999999999804</c:v>
                </c:pt>
                <c:pt idx="309">
                  <c:v>2.9899999999999802</c:v>
                </c:pt>
                <c:pt idx="310">
                  <c:v>2.99999999999998</c:v>
                </c:pt>
                <c:pt idx="311">
                  <c:v>3.0099999999999798</c:v>
                </c:pt>
                <c:pt idx="312">
                  <c:v>3.0199999999999796</c:v>
                </c:pt>
                <c:pt idx="313">
                  <c:v>3.0299999999999794</c:v>
                </c:pt>
                <c:pt idx="314">
                  <c:v>3.0399999999999792</c:v>
                </c:pt>
                <c:pt idx="315">
                  <c:v>3.049999999999979</c:v>
                </c:pt>
                <c:pt idx="316">
                  <c:v>3.0599999999999787</c:v>
                </c:pt>
                <c:pt idx="317">
                  <c:v>3.0699999999999785</c:v>
                </c:pt>
                <c:pt idx="318">
                  <c:v>3.0799999999999783</c:v>
                </c:pt>
                <c:pt idx="319">
                  <c:v>3.0899999999999781</c:v>
                </c:pt>
                <c:pt idx="320">
                  <c:v>3.0999999999999779</c:v>
                </c:pt>
                <c:pt idx="321">
                  <c:v>3.1099999999999777</c:v>
                </c:pt>
                <c:pt idx="322">
                  <c:v>3.1199999999999775</c:v>
                </c:pt>
                <c:pt idx="323">
                  <c:v>3.1299999999999772</c:v>
                </c:pt>
                <c:pt idx="324">
                  <c:v>3.139999999999977</c:v>
                </c:pt>
                <c:pt idx="325">
                  <c:v>3.1499999999999768</c:v>
                </c:pt>
                <c:pt idx="326">
                  <c:v>3.1599999999999766</c:v>
                </c:pt>
                <c:pt idx="327">
                  <c:v>3.1699999999999764</c:v>
                </c:pt>
                <c:pt idx="328">
                  <c:v>3.1799999999999762</c:v>
                </c:pt>
                <c:pt idx="329">
                  <c:v>3.189999999999976</c:v>
                </c:pt>
                <c:pt idx="330">
                  <c:v>3.1999999999999758</c:v>
                </c:pt>
                <c:pt idx="331">
                  <c:v>3.2099999999999755</c:v>
                </c:pt>
                <c:pt idx="332">
                  <c:v>3.2199999999999753</c:v>
                </c:pt>
                <c:pt idx="333">
                  <c:v>3.2299999999999751</c:v>
                </c:pt>
                <c:pt idx="334">
                  <c:v>3.2399999999999749</c:v>
                </c:pt>
                <c:pt idx="335">
                  <c:v>3.2499999999999747</c:v>
                </c:pt>
                <c:pt idx="336">
                  <c:v>3.2599999999999745</c:v>
                </c:pt>
                <c:pt idx="337">
                  <c:v>3.2699999999999743</c:v>
                </c:pt>
                <c:pt idx="338">
                  <c:v>3.279999999999974</c:v>
                </c:pt>
                <c:pt idx="339">
                  <c:v>3.2899999999999738</c:v>
                </c:pt>
                <c:pt idx="340">
                  <c:v>3.2999999999999736</c:v>
                </c:pt>
                <c:pt idx="341">
                  <c:v>3.3099999999999734</c:v>
                </c:pt>
                <c:pt idx="342">
                  <c:v>3.3199999999999732</c:v>
                </c:pt>
                <c:pt idx="343">
                  <c:v>3.329999999999973</c:v>
                </c:pt>
                <c:pt idx="344">
                  <c:v>3.3399999999999728</c:v>
                </c:pt>
                <c:pt idx="345">
                  <c:v>3.3499999999999726</c:v>
                </c:pt>
                <c:pt idx="346">
                  <c:v>3.3599999999999723</c:v>
                </c:pt>
                <c:pt idx="347">
                  <c:v>3.3699999999999721</c:v>
                </c:pt>
                <c:pt idx="348">
                  <c:v>3.3799999999999719</c:v>
                </c:pt>
                <c:pt idx="349">
                  <c:v>3.3899999999999717</c:v>
                </c:pt>
                <c:pt idx="350">
                  <c:v>3.3999999999999715</c:v>
                </c:pt>
                <c:pt idx="351">
                  <c:v>3.4099999999999713</c:v>
                </c:pt>
                <c:pt idx="352">
                  <c:v>3.4199999999999711</c:v>
                </c:pt>
                <c:pt idx="353">
                  <c:v>3.4299999999999708</c:v>
                </c:pt>
                <c:pt idx="354">
                  <c:v>3.4399999999999706</c:v>
                </c:pt>
                <c:pt idx="355">
                  <c:v>3.4499999999999704</c:v>
                </c:pt>
                <c:pt idx="356">
                  <c:v>3.4599999999999702</c:v>
                </c:pt>
                <c:pt idx="357">
                  <c:v>3.46999999999997</c:v>
                </c:pt>
                <c:pt idx="358">
                  <c:v>3.4799999999999698</c:v>
                </c:pt>
                <c:pt idx="359">
                  <c:v>3.4899999999999696</c:v>
                </c:pt>
                <c:pt idx="360">
                  <c:v>3.4999999999999694</c:v>
                </c:pt>
                <c:pt idx="361">
                  <c:v>3.5099999999999691</c:v>
                </c:pt>
                <c:pt idx="362">
                  <c:v>3.5199999999999689</c:v>
                </c:pt>
                <c:pt idx="363">
                  <c:v>3.5299999999999687</c:v>
                </c:pt>
                <c:pt idx="364">
                  <c:v>3.5399999999999685</c:v>
                </c:pt>
                <c:pt idx="365">
                  <c:v>3.5499999999999683</c:v>
                </c:pt>
                <c:pt idx="366">
                  <c:v>3.5599999999999681</c:v>
                </c:pt>
                <c:pt idx="367">
                  <c:v>3.5699999999999679</c:v>
                </c:pt>
                <c:pt idx="368">
                  <c:v>3.5799999999999677</c:v>
                </c:pt>
                <c:pt idx="369">
                  <c:v>3.5899999999999674</c:v>
                </c:pt>
                <c:pt idx="370">
                  <c:v>3.5999999999999672</c:v>
                </c:pt>
                <c:pt idx="371">
                  <c:v>3.609999999999967</c:v>
                </c:pt>
                <c:pt idx="372">
                  <c:v>3.6199999999999668</c:v>
                </c:pt>
                <c:pt idx="373">
                  <c:v>3.6299999999999666</c:v>
                </c:pt>
                <c:pt idx="374">
                  <c:v>3.6399999999999664</c:v>
                </c:pt>
                <c:pt idx="375">
                  <c:v>3.6499999999999662</c:v>
                </c:pt>
                <c:pt idx="376">
                  <c:v>3.6599999999999659</c:v>
                </c:pt>
                <c:pt idx="377">
                  <c:v>3.6699999999999657</c:v>
                </c:pt>
                <c:pt idx="378">
                  <c:v>3.6799999999999655</c:v>
                </c:pt>
                <c:pt idx="379">
                  <c:v>3.6899999999999653</c:v>
                </c:pt>
                <c:pt idx="380">
                  <c:v>3.6999999999999651</c:v>
                </c:pt>
                <c:pt idx="381">
                  <c:v>3.7099999999999649</c:v>
                </c:pt>
                <c:pt idx="382">
                  <c:v>3.7199999999999647</c:v>
                </c:pt>
                <c:pt idx="383">
                  <c:v>3.7299999999999645</c:v>
                </c:pt>
                <c:pt idx="384">
                  <c:v>3.7399999999999642</c:v>
                </c:pt>
                <c:pt idx="385">
                  <c:v>3.749999999999964</c:v>
                </c:pt>
                <c:pt idx="386">
                  <c:v>3.7599999999999638</c:v>
                </c:pt>
                <c:pt idx="387">
                  <c:v>3.7699999999999636</c:v>
                </c:pt>
                <c:pt idx="388">
                  <c:v>3.7799999999999634</c:v>
                </c:pt>
                <c:pt idx="389">
                  <c:v>3.7899999999999632</c:v>
                </c:pt>
                <c:pt idx="390">
                  <c:v>3.799999999999963</c:v>
                </c:pt>
                <c:pt idx="391">
                  <c:v>3.8099999999999627</c:v>
                </c:pt>
                <c:pt idx="392">
                  <c:v>3.8199999999999625</c:v>
                </c:pt>
                <c:pt idx="393">
                  <c:v>3.8299999999999623</c:v>
                </c:pt>
                <c:pt idx="394">
                  <c:v>3.8399999999999621</c:v>
                </c:pt>
                <c:pt idx="395">
                  <c:v>3.8499999999999619</c:v>
                </c:pt>
                <c:pt idx="396">
                  <c:v>3.8599999999999617</c:v>
                </c:pt>
                <c:pt idx="397">
                  <c:v>3.8699999999999615</c:v>
                </c:pt>
                <c:pt idx="398">
                  <c:v>3.8799999999999613</c:v>
                </c:pt>
                <c:pt idx="399">
                  <c:v>3.889999999999961</c:v>
                </c:pt>
                <c:pt idx="400">
                  <c:v>3.8999999999999608</c:v>
                </c:pt>
              </c:numCache>
            </c:numRef>
          </c:xVal>
          <c:yVal>
            <c:numRef>
              <c:f>Лист1!$B$3:$B$403</c:f>
              <c:numCache>
                <c:formatCode>General</c:formatCode>
                <c:ptCount val="401"/>
                <c:pt idx="0">
                  <c:v>1.4284505439277284E-2</c:v>
                </c:pt>
                <c:pt idx="1">
                  <c:v>1.8730696624617238E-2</c:v>
                </c:pt>
                <c:pt idx="2">
                  <c:v>2.2132430115817225E-2</c:v>
                </c:pt>
                <c:pt idx="3">
                  <c:v>2.5628237494607298E-2</c:v>
                </c:pt>
                <c:pt idx="4">
                  <c:v>2.9987005557057245E-2</c:v>
                </c:pt>
                <c:pt idx="5">
                  <c:v>3.2890862792697373E-2</c:v>
                </c:pt>
                <c:pt idx="6">
                  <c:v>3.0849448735157381E-2</c:v>
                </c:pt>
                <c:pt idx="7">
                  <c:v>2.4459263365887329E-2</c:v>
                </c:pt>
                <c:pt idx="8">
                  <c:v>1.6817331127867208E-2</c:v>
                </c:pt>
                <c:pt idx="9">
                  <c:v>9.4951880563973745E-3</c:v>
                </c:pt>
                <c:pt idx="10">
                  <c:v>1.3543833938973737E-3</c:v>
                </c:pt>
                <c:pt idx="11">
                  <c:v>-7.7145229146027283E-3</c:v>
                </c:pt>
                <c:pt idx="12">
                  <c:v>-1.5269385516282652E-2</c:v>
                </c:pt>
                <c:pt idx="13">
                  <c:v>-2.0453532487732629E-2</c:v>
                </c:pt>
                <c:pt idx="14">
                  <c:v>-2.4440678427302798E-2</c:v>
                </c:pt>
                <c:pt idx="15">
                  <c:v>-2.7610688818132667E-2</c:v>
                </c:pt>
                <c:pt idx="16">
                  <c:v>-2.9737712458122623E-2</c:v>
                </c:pt>
                <c:pt idx="17">
                  <c:v>-3.0602131448822734E-2</c:v>
                </c:pt>
                <c:pt idx="18">
                  <c:v>-2.9120705005282632E-2</c:v>
                </c:pt>
                <c:pt idx="19">
                  <c:v>-2.4641803135992735E-2</c:v>
                </c:pt>
                <c:pt idx="20">
                  <c:v>-1.8897561397512641E-2</c:v>
                </c:pt>
                <c:pt idx="21">
                  <c:v>-1.3543168371382697E-2</c:v>
                </c:pt>
                <c:pt idx="22">
                  <c:v>-8.7632392670227155E-3</c:v>
                </c:pt>
                <c:pt idx="23">
                  <c:v>-4.7423381790427932E-3</c:v>
                </c:pt>
                <c:pt idx="24">
                  <c:v>-2.5750716969827891E-3</c:v>
                </c:pt>
                <c:pt idx="25">
                  <c:v>-4.4001047532027382E-3</c:v>
                </c:pt>
                <c:pt idx="26">
                  <c:v>-8.2095752762028074E-3</c:v>
                </c:pt>
                <c:pt idx="27">
                  <c:v>-1.0316737099582696E-2</c:v>
                </c:pt>
                <c:pt idx="28">
                  <c:v>-1.2536985047922666E-2</c:v>
                </c:pt>
                <c:pt idx="29">
                  <c:v>-1.6976868505482745E-2</c:v>
                </c:pt>
                <c:pt idx="30">
                  <c:v>-2.120860400267266E-2</c:v>
                </c:pt>
                <c:pt idx="31">
                  <c:v>-2.1855259111172698E-2</c:v>
                </c:pt>
                <c:pt idx="32">
                  <c:v>-1.8908658166152614E-2</c:v>
                </c:pt>
                <c:pt idx="33">
                  <c:v>-1.3570511900302673E-2</c:v>
                </c:pt>
                <c:pt idx="34">
                  <c:v>-7.3255694122327242E-3</c:v>
                </c:pt>
                <c:pt idx="35">
                  <c:v>-9.544845313926853E-4</c:v>
                </c:pt>
                <c:pt idx="36">
                  <c:v>6.914771857387203E-3</c:v>
                </c:pt>
                <c:pt idx="37">
                  <c:v>1.3870707055587239E-2</c:v>
                </c:pt>
                <c:pt idx="38">
                  <c:v>1.7528387703897197E-2</c:v>
                </c:pt>
                <c:pt idx="39">
                  <c:v>2.0104788510427296E-2</c:v>
                </c:pt>
                <c:pt idx="40">
                  <c:v>2.295007794859738E-2</c:v>
                </c:pt>
                <c:pt idx="41">
                  <c:v>2.4979506687977215E-2</c:v>
                </c:pt>
                <c:pt idx="42">
                  <c:v>2.5034394595687237E-2</c:v>
                </c:pt>
                <c:pt idx="43">
                  <c:v>2.5311554363727229E-2</c:v>
                </c:pt>
                <c:pt idx="44">
                  <c:v>2.6554627958507382E-2</c:v>
                </c:pt>
                <c:pt idx="45">
                  <c:v>2.4597904355977196E-2</c:v>
                </c:pt>
                <c:pt idx="46">
                  <c:v>1.7786490054497284E-2</c:v>
                </c:pt>
                <c:pt idx="47">
                  <c:v>8.4219097852273883E-3</c:v>
                </c:pt>
                <c:pt idx="48">
                  <c:v>-8.9634985642272902E-4</c:v>
                </c:pt>
                <c:pt idx="49">
                  <c:v>-8.0754064805526049E-3</c:v>
                </c:pt>
                <c:pt idx="50">
                  <c:v>-1.2479958174592687E-2</c:v>
                </c:pt>
                <c:pt idx="51">
                  <c:v>-1.48569470565727E-2</c:v>
                </c:pt>
                <c:pt idx="52">
                  <c:v>-1.4124025261642803E-2</c:v>
                </c:pt>
                <c:pt idx="53">
                  <c:v>-1.0312521072942671E-2</c:v>
                </c:pt>
                <c:pt idx="54">
                  <c:v>-7.7197700185727136E-3</c:v>
                </c:pt>
                <c:pt idx="55">
                  <c:v>-6.6586811133626522E-3</c:v>
                </c:pt>
                <c:pt idx="56">
                  <c:v>-4.8285760228927721E-3</c:v>
                </c:pt>
                <c:pt idx="57">
                  <c:v>-3.8018008843727635E-3</c:v>
                </c:pt>
                <c:pt idx="58">
                  <c:v>-3.3463012738526032E-3</c:v>
                </c:pt>
                <c:pt idx="59">
                  <c:v>-3.4259108168928076E-3</c:v>
                </c:pt>
                <c:pt idx="60">
                  <c:v>-8.9160659833127376E-3</c:v>
                </c:pt>
                <c:pt idx="61">
                  <c:v>-1.9582333561452669E-2</c:v>
                </c:pt>
                <c:pt idx="62">
                  <c:v>-2.8958991233752673E-2</c:v>
                </c:pt>
                <c:pt idx="63">
                  <c:v>-3.4674266827682709E-2</c:v>
                </c:pt>
                <c:pt idx="64">
                  <c:v>-3.7344349587442816E-2</c:v>
                </c:pt>
                <c:pt idx="65">
                  <c:v>-3.8104547503122754E-2</c:v>
                </c:pt>
                <c:pt idx="66">
                  <c:v>-3.8351722277282674E-2</c:v>
                </c:pt>
                <c:pt idx="67">
                  <c:v>-3.7946116110582739E-2</c:v>
                </c:pt>
                <c:pt idx="68">
                  <c:v>-3.6018123523162693E-2</c:v>
                </c:pt>
                <c:pt idx="69">
                  <c:v>-3.1313121411192801E-2</c:v>
                </c:pt>
                <c:pt idx="70">
                  <c:v>-2.3672354426912623E-2</c:v>
                </c:pt>
                <c:pt idx="71">
                  <c:v>-1.4372759287272663E-2</c:v>
                </c:pt>
                <c:pt idx="72">
                  <c:v>-5.1130887278527659E-3</c:v>
                </c:pt>
                <c:pt idx="73">
                  <c:v>1.7321105716672225E-3</c:v>
                </c:pt>
                <c:pt idx="74">
                  <c:v>5.2699074850472982E-3</c:v>
                </c:pt>
                <c:pt idx="75">
                  <c:v>6.1974935993371894E-3</c:v>
                </c:pt>
                <c:pt idx="76">
                  <c:v>5.713429364677225E-3</c:v>
                </c:pt>
                <c:pt idx="77">
                  <c:v>6.2457236662172289E-3</c:v>
                </c:pt>
                <c:pt idx="78">
                  <c:v>9.7984515309372799E-3</c:v>
                </c:pt>
                <c:pt idx="79">
                  <c:v>1.5676793306977244E-2</c:v>
                </c:pt>
                <c:pt idx="80">
                  <c:v>2.0638755955397325E-2</c:v>
                </c:pt>
                <c:pt idx="81">
                  <c:v>2.1951989489347401E-2</c:v>
                </c:pt>
                <c:pt idx="82">
                  <c:v>2.0727118201717243E-2</c:v>
                </c:pt>
                <c:pt idx="83">
                  <c:v>2.0615404619767297E-2</c:v>
                </c:pt>
                <c:pt idx="84">
                  <c:v>2.2752678992397302E-2</c:v>
                </c:pt>
                <c:pt idx="85">
                  <c:v>2.5202716443227358E-2</c:v>
                </c:pt>
                <c:pt idx="86">
                  <c:v>2.5892604847637335E-2</c:v>
                </c:pt>
                <c:pt idx="87">
                  <c:v>2.5602997542977235E-2</c:v>
                </c:pt>
                <c:pt idx="88">
                  <c:v>2.6016529921677245E-2</c:v>
                </c:pt>
                <c:pt idx="89">
                  <c:v>2.4852655906597354E-2</c:v>
                </c:pt>
                <c:pt idx="90">
                  <c:v>1.9018148575397298E-2</c:v>
                </c:pt>
                <c:pt idx="91">
                  <c:v>8.337968238027349E-3</c:v>
                </c:pt>
                <c:pt idx="92">
                  <c:v>-6.8976645207827758E-3</c:v>
                </c:pt>
                <c:pt idx="93">
                  <c:v>-2.7557046178412703E-2</c:v>
                </c:pt>
                <c:pt idx="94">
                  <c:v>-5.6588909019222644E-2</c:v>
                </c:pt>
                <c:pt idx="95">
                  <c:v>-9.7213588843102716E-2</c:v>
                </c:pt>
                <c:pt idx="96">
                  <c:v>-0.14611241943733266</c:v>
                </c:pt>
                <c:pt idx="97">
                  <c:v>-0.19442756347052281</c:v>
                </c:pt>
                <c:pt idx="98">
                  <c:v>-0.23179470992288254</c:v>
                </c:pt>
                <c:pt idx="99">
                  <c:v>-0.25027926939696288</c:v>
                </c:pt>
                <c:pt idx="100">
                  <c:v>-0.25032600155920282</c:v>
                </c:pt>
                <c:pt idx="101">
                  <c:v>-0.24064469941678279</c:v>
                </c:pt>
                <c:pt idx="102">
                  <c:v>-0.22626838740864263</c:v>
                </c:pt>
                <c:pt idx="103">
                  <c:v>-0.20219397522634264</c:v>
                </c:pt>
                <c:pt idx="104">
                  <c:v>-0.16334262178962278</c:v>
                </c:pt>
                <c:pt idx="105">
                  <c:v>-0.10733358475085275</c:v>
                </c:pt>
                <c:pt idx="106">
                  <c:v>-3.5729376069162599E-2</c:v>
                </c:pt>
                <c:pt idx="107">
                  <c:v>4.3837426560277226E-2</c:v>
                </c:pt>
                <c:pt idx="108">
                  <c:v>0.12311014068897719</c:v>
                </c:pt>
                <c:pt idx="109">
                  <c:v>0.1976956123191973</c:v>
                </c:pt>
                <c:pt idx="110">
                  <c:v>0.2665666064761274</c:v>
                </c:pt>
                <c:pt idx="111">
                  <c:v>0.32933178136555719</c:v>
                </c:pt>
                <c:pt idx="112">
                  <c:v>0.38248479807262736</c:v>
                </c:pt>
                <c:pt idx="113">
                  <c:v>0.42084282448146726</c:v>
                </c:pt>
                <c:pt idx="114">
                  <c:v>0.43868968427018729</c:v>
                </c:pt>
                <c:pt idx="115">
                  <c:v>0.43002995368324726</c:v>
                </c:pt>
                <c:pt idx="116">
                  <c:v>0.40019689868617725</c:v>
                </c:pt>
                <c:pt idx="117">
                  <c:v>0.36133459233472731</c:v>
                </c:pt>
                <c:pt idx="118">
                  <c:v>0.32076123950946722</c:v>
                </c:pt>
                <c:pt idx="119">
                  <c:v>0.28332765577964736</c:v>
                </c:pt>
                <c:pt idx="120">
                  <c:v>0.24863571454217737</c:v>
                </c:pt>
                <c:pt idx="121">
                  <c:v>0.2096760594582574</c:v>
                </c:pt>
                <c:pt idx="122">
                  <c:v>0.16271227513417719</c:v>
                </c:pt>
                <c:pt idx="123">
                  <c:v>0.1119103776791972</c:v>
                </c:pt>
                <c:pt idx="124">
                  <c:v>6.4624041771627283E-2</c:v>
                </c:pt>
                <c:pt idx="125">
                  <c:v>2.9442593069997303E-2</c:v>
                </c:pt>
                <c:pt idx="126">
                  <c:v>1.0664549355307251E-2</c:v>
                </c:pt>
                <c:pt idx="127">
                  <c:v>4.3844173375173767E-3</c:v>
                </c:pt>
                <c:pt idx="128">
                  <c:v>1.438287619077272E-3</c:v>
                </c:pt>
                <c:pt idx="129">
                  <c:v>-7.8071608106127233E-3</c:v>
                </c:pt>
                <c:pt idx="130">
                  <c:v>-2.0581193632312811E-2</c:v>
                </c:pt>
                <c:pt idx="131">
                  <c:v>-2.7840322949742813E-2</c:v>
                </c:pt>
                <c:pt idx="132">
                  <c:v>-3.1824934019752726E-2</c:v>
                </c:pt>
                <c:pt idx="133">
                  <c:v>-3.5325017802492642E-2</c:v>
                </c:pt>
                <c:pt idx="134">
                  <c:v>-3.5273489180922768E-2</c:v>
                </c:pt>
                <c:pt idx="135">
                  <c:v>-3.2631158719982789E-2</c:v>
                </c:pt>
                <c:pt idx="136">
                  <c:v>-3.3467887182652811E-2</c:v>
                </c:pt>
                <c:pt idx="137">
                  <c:v>-4.0710034239872739E-2</c:v>
                </c:pt>
                <c:pt idx="138">
                  <c:v>-5.1940970594062774E-2</c:v>
                </c:pt>
                <c:pt idx="139">
                  <c:v>-6.6215256042112758E-2</c:v>
                </c:pt>
                <c:pt idx="140">
                  <c:v>-8.1631623920952689E-2</c:v>
                </c:pt>
                <c:pt idx="141">
                  <c:v>-9.1217225226522647E-2</c:v>
                </c:pt>
                <c:pt idx="142">
                  <c:v>-9.2388803340222703E-2</c:v>
                </c:pt>
                <c:pt idx="143">
                  <c:v>-9.1439203497822641E-2</c:v>
                </c:pt>
                <c:pt idx="144">
                  <c:v>-9.5600503957712801E-2</c:v>
                </c:pt>
                <c:pt idx="145">
                  <c:v>-0.10743560942728281</c:v>
                </c:pt>
                <c:pt idx="146">
                  <c:v>-0.12313586345577265</c:v>
                </c:pt>
                <c:pt idx="147">
                  <c:v>-0.13544909019187279</c:v>
                </c:pt>
                <c:pt idx="148">
                  <c:v>-0.14020759330986277</c:v>
                </c:pt>
                <c:pt idx="149">
                  <c:v>-0.13792182408094278</c:v>
                </c:pt>
                <c:pt idx="150">
                  <c:v>-0.1297757354823228</c:v>
                </c:pt>
                <c:pt idx="151">
                  <c:v>-0.11797719081429281</c:v>
                </c:pt>
                <c:pt idx="152">
                  <c:v>-0.10699711401764267</c:v>
                </c:pt>
                <c:pt idx="153">
                  <c:v>-9.9379537423152753E-2</c:v>
                </c:pt>
                <c:pt idx="154">
                  <c:v>-9.406139438550265E-2</c:v>
                </c:pt>
                <c:pt idx="155">
                  <c:v>-8.8465095405452665E-2</c:v>
                </c:pt>
                <c:pt idx="156">
                  <c:v>-8.1442115030032625E-2</c:v>
                </c:pt>
                <c:pt idx="157">
                  <c:v>-7.4068310674932691E-2</c:v>
                </c:pt>
                <c:pt idx="158">
                  <c:v>-6.6473894671802647E-2</c:v>
                </c:pt>
                <c:pt idx="159">
                  <c:v>-5.6176982392852626E-2</c:v>
                </c:pt>
                <c:pt idx="160">
                  <c:v>-4.2992073847092804E-2</c:v>
                </c:pt>
                <c:pt idx="161">
                  <c:v>-3.2211651964572763E-2</c:v>
                </c:pt>
                <c:pt idx="162">
                  <c:v>-2.7235091349822715E-2</c:v>
                </c:pt>
                <c:pt idx="163">
                  <c:v>-2.5931392339732628E-2</c:v>
                </c:pt>
                <c:pt idx="164">
                  <c:v>-2.4260462038732777E-2</c:v>
                </c:pt>
                <c:pt idx="165">
                  <c:v>-2.1094279638462776E-2</c:v>
                </c:pt>
                <c:pt idx="166">
                  <c:v>-1.7289529827122729E-2</c:v>
                </c:pt>
                <c:pt idx="167">
                  <c:v>-1.1755697701202772E-2</c:v>
                </c:pt>
                <c:pt idx="168">
                  <c:v>-5.9406415264626755E-3</c:v>
                </c:pt>
                <c:pt idx="169">
                  <c:v>-2.0507632019426403E-3</c:v>
                </c:pt>
                <c:pt idx="170">
                  <c:v>2.2870575754372346E-3</c:v>
                </c:pt>
                <c:pt idx="171">
                  <c:v>9.0080784812773818E-3</c:v>
                </c:pt>
                <c:pt idx="172">
                  <c:v>1.698850971718735E-2</c:v>
                </c:pt>
                <c:pt idx="173">
                  <c:v>2.7368547573917379E-2</c:v>
                </c:pt>
                <c:pt idx="174">
                  <c:v>4.2027797799577327E-2</c:v>
                </c:pt>
                <c:pt idx="175">
                  <c:v>5.9225046171127227E-2</c:v>
                </c:pt>
                <c:pt idx="176">
                  <c:v>7.8029456187657331E-2</c:v>
                </c:pt>
                <c:pt idx="177">
                  <c:v>9.8124524997447393E-2</c:v>
                </c:pt>
                <c:pt idx="178">
                  <c:v>0.11445354783079731</c:v>
                </c:pt>
                <c:pt idx="179">
                  <c:v>0.12163816156339724</c:v>
                </c:pt>
                <c:pt idx="180">
                  <c:v>0.11772328762993722</c:v>
                </c:pt>
                <c:pt idx="181">
                  <c:v>0.10448718100480736</c:v>
                </c:pt>
                <c:pt idx="182">
                  <c:v>8.4862953042577294E-2</c:v>
                </c:pt>
                <c:pt idx="183">
                  <c:v>6.065035930359719E-2</c:v>
                </c:pt>
                <c:pt idx="184">
                  <c:v>3.5823265278507321E-2</c:v>
                </c:pt>
                <c:pt idx="185">
                  <c:v>1.4803058767937305E-2</c:v>
                </c:pt>
                <c:pt idx="186">
                  <c:v>-1.3272277338027827E-3</c:v>
                </c:pt>
                <c:pt idx="187">
                  <c:v>-1.7392413260372663E-2</c:v>
                </c:pt>
                <c:pt idx="188">
                  <c:v>-3.616841702250273E-2</c:v>
                </c:pt>
                <c:pt idx="189">
                  <c:v>-5.1970542211252635E-2</c:v>
                </c:pt>
                <c:pt idx="190">
                  <c:v>-6.062545441405276E-2</c:v>
                </c:pt>
                <c:pt idx="191">
                  <c:v>-6.4490088253562616E-2</c:v>
                </c:pt>
                <c:pt idx="192">
                  <c:v>-6.4080140550072606E-2</c:v>
                </c:pt>
                <c:pt idx="193">
                  <c:v>-5.9065566929552782E-2</c:v>
                </c:pt>
                <c:pt idx="194">
                  <c:v>-5.3793082995272634E-2</c:v>
                </c:pt>
                <c:pt idx="195">
                  <c:v>-4.9472421227682695E-2</c:v>
                </c:pt>
                <c:pt idx="196">
                  <c:v>-4.4239682562452698E-2</c:v>
                </c:pt>
                <c:pt idx="197">
                  <c:v>-3.898108128153277E-2</c:v>
                </c:pt>
                <c:pt idx="198">
                  <c:v>-3.6242396222052609E-2</c:v>
                </c:pt>
                <c:pt idx="199">
                  <c:v>-3.7110397953572738E-2</c:v>
                </c:pt>
                <c:pt idx="200">
                  <c:v>-3.7585853668342661E-2</c:v>
                </c:pt>
                <c:pt idx="201">
                  <c:v>-3.5776208761032713E-2</c:v>
                </c:pt>
                <c:pt idx="202">
                  <c:v>-3.631956812447279E-2</c:v>
                </c:pt>
                <c:pt idx="203">
                  <c:v>-4.0937925238262673E-2</c:v>
                </c:pt>
                <c:pt idx="204">
                  <c:v>-4.5512950705492772E-2</c:v>
                </c:pt>
                <c:pt idx="205">
                  <c:v>-4.584770818287276E-2</c:v>
                </c:pt>
                <c:pt idx="206">
                  <c:v>-4.0747248944462688E-2</c:v>
                </c:pt>
                <c:pt idx="207">
                  <c:v>-2.9643988650582598E-2</c:v>
                </c:pt>
                <c:pt idx="208">
                  <c:v>-1.2735409316612767E-2</c:v>
                </c:pt>
                <c:pt idx="209">
                  <c:v>5.9633350970171861E-3</c:v>
                </c:pt>
                <c:pt idx="210">
                  <c:v>1.9901572647367249E-2</c:v>
                </c:pt>
                <c:pt idx="211">
                  <c:v>2.7348083620637231E-2</c:v>
                </c:pt>
                <c:pt idx="212">
                  <c:v>3.2952959325937226E-2</c:v>
                </c:pt>
                <c:pt idx="213">
                  <c:v>4.0817634948607351E-2</c:v>
                </c:pt>
                <c:pt idx="214">
                  <c:v>5.1012715418207399E-2</c:v>
                </c:pt>
                <c:pt idx="215">
                  <c:v>6.1579502157387278E-2</c:v>
                </c:pt>
                <c:pt idx="216">
                  <c:v>7.0155070251867402E-2</c:v>
                </c:pt>
                <c:pt idx="217">
                  <c:v>7.5819940860877288E-2</c:v>
                </c:pt>
                <c:pt idx="218">
                  <c:v>7.9876448274877276E-2</c:v>
                </c:pt>
                <c:pt idx="219">
                  <c:v>8.0943764912427385E-2</c:v>
                </c:pt>
                <c:pt idx="220">
                  <c:v>7.8350001154007254E-2</c:v>
                </c:pt>
                <c:pt idx="221">
                  <c:v>7.6794262686627368E-2</c:v>
                </c:pt>
                <c:pt idx="222">
                  <c:v>7.8916256537327367E-2</c:v>
                </c:pt>
                <c:pt idx="223">
                  <c:v>8.2598890524847368E-2</c:v>
                </c:pt>
                <c:pt idx="224">
                  <c:v>8.4608285451057252E-2</c:v>
                </c:pt>
                <c:pt idx="225">
                  <c:v>8.1584419873527381E-2</c:v>
                </c:pt>
                <c:pt idx="226">
                  <c:v>7.2490173894367294E-2</c:v>
                </c:pt>
                <c:pt idx="227">
                  <c:v>5.9513150144807181E-2</c:v>
                </c:pt>
                <c:pt idx="228">
                  <c:v>4.6198272482897318E-2</c:v>
                </c:pt>
                <c:pt idx="229">
                  <c:v>3.5619178020387388E-2</c:v>
                </c:pt>
                <c:pt idx="230">
                  <c:v>2.7697389146297269E-2</c:v>
                </c:pt>
                <c:pt idx="231">
                  <c:v>2.0041829089997298E-2</c:v>
                </c:pt>
                <c:pt idx="232">
                  <c:v>1.2722774850957297E-2</c:v>
                </c:pt>
                <c:pt idx="233">
                  <c:v>4.6087449972973538E-3</c:v>
                </c:pt>
                <c:pt idx="234">
                  <c:v>-7.5055550375227043E-3</c:v>
                </c:pt>
                <c:pt idx="235">
                  <c:v>-2.1430263424032647E-2</c:v>
                </c:pt>
                <c:pt idx="236">
                  <c:v>-3.3858158838612651E-2</c:v>
                </c:pt>
                <c:pt idx="237">
                  <c:v>-4.1500137702512818E-2</c:v>
                </c:pt>
                <c:pt idx="238">
                  <c:v>-4.1778966541532681E-2</c:v>
                </c:pt>
                <c:pt idx="239">
                  <c:v>-3.858146545179264E-2</c:v>
                </c:pt>
                <c:pt idx="240">
                  <c:v>-3.676074748612268E-2</c:v>
                </c:pt>
                <c:pt idx="241">
                  <c:v>-3.8545808654482761E-2</c:v>
                </c:pt>
                <c:pt idx="242">
                  <c:v>-4.3788297966302681E-2</c:v>
                </c:pt>
                <c:pt idx="243">
                  <c:v>-4.9155636858842611E-2</c:v>
                </c:pt>
                <c:pt idx="244">
                  <c:v>-5.1734094015922771E-2</c:v>
                </c:pt>
                <c:pt idx="245">
                  <c:v>-5.1272943276482685E-2</c:v>
                </c:pt>
                <c:pt idx="246">
                  <c:v>-4.8284982021932654E-2</c:v>
                </c:pt>
                <c:pt idx="247">
                  <c:v>-4.5099033443582792E-2</c:v>
                </c:pt>
                <c:pt idx="248">
                  <c:v>-4.5338658484102679E-2</c:v>
                </c:pt>
                <c:pt idx="249">
                  <c:v>-4.7650327441072671E-2</c:v>
                </c:pt>
                <c:pt idx="250">
                  <c:v>-4.7068664209472644E-2</c:v>
                </c:pt>
                <c:pt idx="251">
                  <c:v>-4.1269160627842805E-2</c:v>
                </c:pt>
                <c:pt idx="252">
                  <c:v>-3.3295970664762642E-2</c:v>
                </c:pt>
                <c:pt idx="253">
                  <c:v>-2.7119284349902628E-2</c:v>
                </c:pt>
                <c:pt idx="254">
                  <c:v>-2.0516560071172751E-2</c:v>
                </c:pt>
                <c:pt idx="255">
                  <c:v>-1.1237754932282629E-2</c:v>
                </c:pt>
                <c:pt idx="256">
                  <c:v>-1.8204515080626482E-3</c:v>
                </c:pt>
                <c:pt idx="257">
                  <c:v>5.5153747303073875E-3</c:v>
                </c:pt>
                <c:pt idx="258">
                  <c:v>1.0253072922227213E-2</c:v>
                </c:pt>
                <c:pt idx="259">
                  <c:v>1.342613229620726E-2</c:v>
                </c:pt>
                <c:pt idx="260">
                  <c:v>1.5770224071747219E-2</c:v>
                </c:pt>
                <c:pt idx="261">
                  <c:v>1.6363742170167228E-2</c:v>
                </c:pt>
                <c:pt idx="262">
                  <c:v>1.5833092882577393E-2</c:v>
                </c:pt>
                <c:pt idx="263">
                  <c:v>1.61699935441173E-2</c:v>
                </c:pt>
                <c:pt idx="264">
                  <c:v>1.788846538061728E-2</c:v>
                </c:pt>
                <c:pt idx="265">
                  <c:v>2.0275681913347388E-2</c:v>
                </c:pt>
                <c:pt idx="266">
                  <c:v>2.3058580135207229E-2</c:v>
                </c:pt>
                <c:pt idx="267">
                  <c:v>2.6862655934527302E-2</c:v>
                </c:pt>
                <c:pt idx="268">
                  <c:v>3.1557799244287255E-2</c:v>
                </c:pt>
                <c:pt idx="269">
                  <c:v>3.461066195167728E-2</c:v>
                </c:pt>
                <c:pt idx="270">
                  <c:v>3.3914008285447217E-2</c:v>
                </c:pt>
                <c:pt idx="271">
                  <c:v>3.1965230573337333E-2</c:v>
                </c:pt>
                <c:pt idx="272">
                  <c:v>3.2679780908927203E-2</c:v>
                </c:pt>
                <c:pt idx="273">
                  <c:v>3.5190400217467221E-2</c:v>
                </c:pt>
                <c:pt idx="274">
                  <c:v>3.7884897057687272E-2</c:v>
                </c:pt>
                <c:pt idx="275">
                  <c:v>4.0606388179057262E-2</c:v>
                </c:pt>
                <c:pt idx="276">
                  <c:v>4.1527806248127241E-2</c:v>
                </c:pt>
                <c:pt idx="277">
                  <c:v>4.0685602158377243E-2</c:v>
                </c:pt>
                <c:pt idx="278">
                  <c:v>4.0008751751827276E-2</c:v>
                </c:pt>
                <c:pt idx="279">
                  <c:v>4.0377588208847293E-2</c:v>
                </c:pt>
                <c:pt idx="280">
                  <c:v>4.1512970041477359E-2</c:v>
                </c:pt>
                <c:pt idx="281">
                  <c:v>4.3061980661187382E-2</c:v>
                </c:pt>
                <c:pt idx="282">
                  <c:v>4.3813720524047195E-2</c:v>
                </c:pt>
                <c:pt idx="283">
                  <c:v>4.2930102458907271E-2</c:v>
                </c:pt>
                <c:pt idx="284">
                  <c:v>4.1894434477557363E-2</c:v>
                </c:pt>
                <c:pt idx="285">
                  <c:v>4.0606615916107369E-2</c:v>
                </c:pt>
                <c:pt idx="286">
                  <c:v>3.8256355863177216E-2</c:v>
                </c:pt>
                <c:pt idx="287">
                  <c:v>3.5367256755607368E-2</c:v>
                </c:pt>
                <c:pt idx="288">
                  <c:v>3.1116046098487393E-2</c:v>
                </c:pt>
                <c:pt idx="289">
                  <c:v>2.4628295416817325E-2</c:v>
                </c:pt>
                <c:pt idx="290">
                  <c:v>1.8297563503977265E-2</c:v>
                </c:pt>
                <c:pt idx="291">
                  <c:v>1.4670347695977304E-2</c:v>
                </c:pt>
                <c:pt idx="292">
                  <c:v>1.1925508357507386E-2</c:v>
                </c:pt>
                <c:pt idx="293">
                  <c:v>8.0115780013472193E-3</c:v>
                </c:pt>
                <c:pt idx="294">
                  <c:v>4.8382156596373793E-3</c:v>
                </c:pt>
                <c:pt idx="295">
                  <c:v>4.7994899952972236E-3</c:v>
                </c:pt>
                <c:pt idx="296">
                  <c:v>9.0733213228173515E-3</c:v>
                </c:pt>
                <c:pt idx="297">
                  <c:v>1.66020977875172E-2</c:v>
                </c:pt>
                <c:pt idx="298">
                  <c:v>2.3895950608197269E-2</c:v>
                </c:pt>
                <c:pt idx="299">
                  <c:v>2.9178150948467207E-2</c:v>
                </c:pt>
                <c:pt idx="300">
                  <c:v>3.2494792621487356E-2</c:v>
                </c:pt>
                <c:pt idx="301">
                  <c:v>3.4337234451447207E-2</c:v>
                </c:pt>
                <c:pt idx="302">
                  <c:v>3.4359477541867189E-2</c:v>
                </c:pt>
                <c:pt idx="303">
                  <c:v>3.1184368668387252E-2</c:v>
                </c:pt>
                <c:pt idx="304">
                  <c:v>2.4244980823657336E-2</c:v>
                </c:pt>
                <c:pt idx="305">
                  <c:v>1.3737763314687346E-2</c:v>
                </c:pt>
                <c:pt idx="306">
                  <c:v>1.3503687190072888E-3</c:v>
                </c:pt>
                <c:pt idx="307">
                  <c:v>-9.186547989032734E-3</c:v>
                </c:pt>
                <c:pt idx="308">
                  <c:v>-1.6203741297312613E-2</c:v>
                </c:pt>
                <c:pt idx="309">
                  <c:v>-2.2143939972942617E-2</c:v>
                </c:pt>
                <c:pt idx="310">
                  <c:v>-2.700869995400268E-2</c:v>
                </c:pt>
                <c:pt idx="311">
                  <c:v>-2.8189984321762784E-2</c:v>
                </c:pt>
                <c:pt idx="312">
                  <c:v>-2.691396927366263E-2</c:v>
                </c:pt>
                <c:pt idx="313">
                  <c:v>-2.6707948530602765E-2</c:v>
                </c:pt>
                <c:pt idx="314">
                  <c:v>-2.8644925104892804E-2</c:v>
                </c:pt>
                <c:pt idx="315">
                  <c:v>-3.0340688478712741E-2</c:v>
                </c:pt>
                <c:pt idx="316">
                  <c:v>-2.9400235767822691E-2</c:v>
                </c:pt>
                <c:pt idx="317">
                  <c:v>-2.674549500105261E-2</c:v>
                </c:pt>
                <c:pt idx="318">
                  <c:v>-2.4539058851382745E-2</c:v>
                </c:pt>
                <c:pt idx="319">
                  <c:v>-2.2870065079532598E-2</c:v>
                </c:pt>
                <c:pt idx="320">
                  <c:v>-1.9968768250252733E-2</c:v>
                </c:pt>
                <c:pt idx="321">
                  <c:v>-1.506999872020276E-2</c:v>
                </c:pt>
                <c:pt idx="322">
                  <c:v>-9.369565869872698E-3</c:v>
                </c:pt>
                <c:pt idx="323">
                  <c:v>-3.7120171599926977E-3</c:v>
                </c:pt>
                <c:pt idx="324">
                  <c:v>1.4305050522172014E-3</c:v>
                </c:pt>
                <c:pt idx="325">
                  <c:v>5.0764631726272214E-3</c:v>
                </c:pt>
                <c:pt idx="326">
                  <c:v>7.800027294377232E-3</c:v>
                </c:pt>
                <c:pt idx="327">
                  <c:v>1.0532418135897226E-2</c:v>
                </c:pt>
                <c:pt idx="328">
                  <c:v>1.2225162283637347E-2</c:v>
                </c:pt>
                <c:pt idx="329">
                  <c:v>1.512350192480727E-2</c:v>
                </c:pt>
                <c:pt idx="330">
                  <c:v>2.2360922836067276E-2</c:v>
                </c:pt>
                <c:pt idx="331">
                  <c:v>2.9381855181807248E-2</c:v>
                </c:pt>
                <c:pt idx="332">
                  <c:v>3.0560114220577361E-2</c:v>
                </c:pt>
                <c:pt idx="333">
                  <c:v>2.5874940722117268E-2</c:v>
                </c:pt>
                <c:pt idx="334">
                  <c:v>1.7587609353627354E-2</c:v>
                </c:pt>
                <c:pt idx="335">
                  <c:v>8.6467448893772225E-3</c:v>
                </c:pt>
                <c:pt idx="336">
                  <c:v>1.6565971885373898E-3</c:v>
                </c:pt>
                <c:pt idx="337">
                  <c:v>-3.5076996634526569E-3</c:v>
                </c:pt>
                <c:pt idx="338">
                  <c:v>-7.6806982422827907E-3</c:v>
                </c:pt>
                <c:pt idx="339">
                  <c:v>-9.9776121057026934E-3</c:v>
                </c:pt>
                <c:pt idx="340">
                  <c:v>-1.0853744896932804E-2</c:v>
                </c:pt>
                <c:pt idx="341">
                  <c:v>-1.2862336377492678E-2</c:v>
                </c:pt>
                <c:pt idx="342">
                  <c:v>-1.6268286625252815E-2</c:v>
                </c:pt>
                <c:pt idx="343">
                  <c:v>-1.8262039006442743E-2</c:v>
                </c:pt>
                <c:pt idx="344">
                  <c:v>-1.6448237455122694E-2</c:v>
                </c:pt>
                <c:pt idx="345">
                  <c:v>-1.1406655903852814E-2</c:v>
                </c:pt>
                <c:pt idx="346">
                  <c:v>-6.5034991802928044E-3</c:v>
                </c:pt>
                <c:pt idx="347">
                  <c:v>-3.0871882447627286E-3</c:v>
                </c:pt>
                <c:pt idx="348">
                  <c:v>9.8660585407195356E-5</c:v>
                </c:pt>
                <c:pt idx="349">
                  <c:v>3.0657523140773524E-3</c:v>
                </c:pt>
                <c:pt idx="350">
                  <c:v>5.7731030530672189E-3</c:v>
                </c:pt>
                <c:pt idx="351">
                  <c:v>8.9353958431173108E-3</c:v>
                </c:pt>
                <c:pt idx="352">
                  <c:v>1.2406292629027371E-2</c:v>
                </c:pt>
                <c:pt idx="353">
                  <c:v>1.555845197774719E-2</c:v>
                </c:pt>
                <c:pt idx="354">
                  <c:v>1.80878036452774E-2</c:v>
                </c:pt>
                <c:pt idx="355">
                  <c:v>1.9723841603687342E-2</c:v>
                </c:pt>
                <c:pt idx="356">
                  <c:v>2.1250102669077231E-2</c:v>
                </c:pt>
                <c:pt idx="357">
                  <c:v>2.3475218051787206E-2</c:v>
                </c:pt>
                <c:pt idx="358">
                  <c:v>2.6584192650547234E-2</c:v>
                </c:pt>
                <c:pt idx="359">
                  <c:v>3.1311746184437217E-2</c:v>
                </c:pt>
                <c:pt idx="360">
                  <c:v>3.7014706301517375E-2</c:v>
                </c:pt>
                <c:pt idx="361">
                  <c:v>4.1299560212907371E-2</c:v>
                </c:pt>
                <c:pt idx="362">
                  <c:v>4.3075468313407361E-2</c:v>
                </c:pt>
                <c:pt idx="363">
                  <c:v>4.3317607913977207E-2</c:v>
                </c:pt>
                <c:pt idx="364">
                  <c:v>4.257643014290724E-2</c:v>
                </c:pt>
                <c:pt idx="365">
                  <c:v>4.0319420368007286E-2</c:v>
                </c:pt>
                <c:pt idx="366">
                  <c:v>3.5283003629907217E-2</c:v>
                </c:pt>
                <c:pt idx="367">
                  <c:v>2.6847031355097251E-2</c:v>
                </c:pt>
                <c:pt idx="368">
                  <c:v>1.6961291310177318E-2</c:v>
                </c:pt>
                <c:pt idx="369">
                  <c:v>8.181907388917331E-3</c:v>
                </c:pt>
                <c:pt idx="370">
                  <c:v>1.4383705692873061E-3</c:v>
                </c:pt>
                <c:pt idx="371">
                  <c:v>-3.2727605305826746E-3</c:v>
                </c:pt>
                <c:pt idx="372">
                  <c:v>-6.5926270935727782E-3</c:v>
                </c:pt>
                <c:pt idx="373">
                  <c:v>-9.4141518790127332E-3</c:v>
                </c:pt>
                <c:pt idx="374">
                  <c:v>-1.125337633964274E-2</c:v>
                </c:pt>
                <c:pt idx="375">
                  <c:v>-1.1112477176452806E-2</c:v>
                </c:pt>
                <c:pt idx="376">
                  <c:v>-8.7814332112927662E-3</c:v>
                </c:pt>
                <c:pt idx="377">
                  <c:v>-4.9753460849726316E-3</c:v>
                </c:pt>
                <c:pt idx="378">
                  <c:v>-1.6058440380126715E-3</c:v>
                </c:pt>
                <c:pt idx="379">
                  <c:v>-4.0560867512273724E-4</c:v>
                </c:pt>
                <c:pt idx="380">
                  <c:v>-8.5262192672796999E-5</c:v>
                </c:pt>
                <c:pt idx="381">
                  <c:v>1.8053383487672825E-3</c:v>
                </c:pt>
                <c:pt idx="382">
                  <c:v>4.6238161278373546E-3</c:v>
                </c:pt>
                <c:pt idx="383">
                  <c:v>6.7539405283472131E-3</c:v>
                </c:pt>
                <c:pt idx="384">
                  <c:v>8.6546418251873813E-3</c:v>
                </c:pt>
                <c:pt idx="385">
                  <c:v>1.1206840060287382E-2</c:v>
                </c:pt>
                <c:pt idx="386">
                  <c:v>1.3106405974717239E-2</c:v>
                </c:pt>
                <c:pt idx="387">
                  <c:v>1.2545363893347261E-2</c:v>
                </c:pt>
                <c:pt idx="388">
                  <c:v>1.0220052056077344E-2</c:v>
                </c:pt>
                <c:pt idx="389">
                  <c:v>7.6370934658773759E-3</c:v>
                </c:pt>
                <c:pt idx="390">
                  <c:v>4.8519523693073552E-3</c:v>
                </c:pt>
                <c:pt idx="391">
                  <c:v>5.4890926993733657E-4</c:v>
                </c:pt>
                <c:pt idx="392">
                  <c:v>-5.1483115945827329E-3</c:v>
                </c:pt>
                <c:pt idx="393">
                  <c:v>-9.5048800054127192E-3</c:v>
                </c:pt>
                <c:pt idx="394">
                  <c:v>-1.1746558055612644E-2</c:v>
                </c:pt>
                <c:pt idx="395">
                  <c:v>-1.3204900603652758E-2</c:v>
                </c:pt>
                <c:pt idx="396">
                  <c:v>-1.3990844476672759E-2</c:v>
                </c:pt>
                <c:pt idx="397">
                  <c:v>-1.3760497876932787E-2</c:v>
                </c:pt>
                <c:pt idx="398">
                  <c:v>-1.276472750960278E-2</c:v>
                </c:pt>
                <c:pt idx="399">
                  <c:v>-1.1377864440292651E-2</c:v>
                </c:pt>
                <c:pt idx="400">
                  <c:v>-9.2305793853826312E-3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7C5-4D61-B336-C4D505401130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Лист1!$C$3:$C$403</c:f>
              <c:numCache>
                <c:formatCode>General</c:formatCode>
                <c:ptCount val="4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6.0000000000000005E-2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9.9999999999999992E-2</c:v>
                </c:pt>
                <c:pt idx="11">
                  <c:v>0.10999999999999999</c:v>
                </c:pt>
                <c:pt idx="12">
                  <c:v>0.11999999999999998</c:v>
                </c:pt>
                <c:pt idx="13">
                  <c:v>0.12999999999999998</c:v>
                </c:pt>
                <c:pt idx="14">
                  <c:v>0.13999999999999999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0.18000000000000002</c:v>
                </c:pt>
                <c:pt idx="19">
                  <c:v>0.19000000000000003</c:v>
                </c:pt>
                <c:pt idx="20">
                  <c:v>0.20000000000000004</c:v>
                </c:pt>
                <c:pt idx="21">
                  <c:v>0.21000000000000005</c:v>
                </c:pt>
                <c:pt idx="22">
                  <c:v>0.22000000000000006</c:v>
                </c:pt>
                <c:pt idx="23">
                  <c:v>0.23000000000000007</c:v>
                </c:pt>
                <c:pt idx="24">
                  <c:v>0.24000000000000007</c:v>
                </c:pt>
                <c:pt idx="25">
                  <c:v>0.25000000000000006</c:v>
                </c:pt>
                <c:pt idx="26">
                  <c:v>0.26000000000000006</c:v>
                </c:pt>
                <c:pt idx="27">
                  <c:v>0.27000000000000007</c:v>
                </c:pt>
                <c:pt idx="28">
                  <c:v>0.28000000000000008</c:v>
                </c:pt>
                <c:pt idx="29">
                  <c:v>0.29000000000000009</c:v>
                </c:pt>
                <c:pt idx="30">
                  <c:v>0.3000000000000001</c:v>
                </c:pt>
                <c:pt idx="31">
                  <c:v>0.31000000000000011</c:v>
                </c:pt>
                <c:pt idx="32">
                  <c:v>0.32000000000000012</c:v>
                </c:pt>
                <c:pt idx="33">
                  <c:v>0.33000000000000013</c:v>
                </c:pt>
                <c:pt idx="34">
                  <c:v>0.34000000000000014</c:v>
                </c:pt>
                <c:pt idx="35">
                  <c:v>0.35000000000000014</c:v>
                </c:pt>
                <c:pt idx="36">
                  <c:v>0.36000000000000015</c:v>
                </c:pt>
                <c:pt idx="37">
                  <c:v>0.37000000000000016</c:v>
                </c:pt>
                <c:pt idx="38">
                  <c:v>0.38000000000000017</c:v>
                </c:pt>
                <c:pt idx="39">
                  <c:v>0.39000000000000018</c:v>
                </c:pt>
                <c:pt idx="40">
                  <c:v>0.40000000000000019</c:v>
                </c:pt>
                <c:pt idx="41">
                  <c:v>0.4100000000000002</c:v>
                </c:pt>
                <c:pt idx="42">
                  <c:v>0.42000000000000021</c:v>
                </c:pt>
                <c:pt idx="43">
                  <c:v>0.43000000000000022</c:v>
                </c:pt>
                <c:pt idx="44">
                  <c:v>0.44000000000000022</c:v>
                </c:pt>
                <c:pt idx="45">
                  <c:v>0.45000000000000023</c:v>
                </c:pt>
                <c:pt idx="46">
                  <c:v>0.46000000000000024</c:v>
                </c:pt>
                <c:pt idx="47">
                  <c:v>0.47000000000000025</c:v>
                </c:pt>
                <c:pt idx="48">
                  <c:v>0.48000000000000026</c:v>
                </c:pt>
                <c:pt idx="49">
                  <c:v>0.49000000000000027</c:v>
                </c:pt>
                <c:pt idx="50">
                  <c:v>0.50000000000000022</c:v>
                </c:pt>
                <c:pt idx="51">
                  <c:v>0.51000000000000023</c:v>
                </c:pt>
                <c:pt idx="52">
                  <c:v>0.52000000000000024</c:v>
                </c:pt>
                <c:pt idx="53">
                  <c:v>0.53000000000000025</c:v>
                </c:pt>
                <c:pt idx="54">
                  <c:v>0.54000000000000026</c:v>
                </c:pt>
                <c:pt idx="55">
                  <c:v>0.55000000000000027</c:v>
                </c:pt>
                <c:pt idx="56">
                  <c:v>0.56000000000000028</c:v>
                </c:pt>
                <c:pt idx="57">
                  <c:v>0.57000000000000028</c:v>
                </c:pt>
                <c:pt idx="58">
                  <c:v>0.58000000000000029</c:v>
                </c:pt>
                <c:pt idx="59">
                  <c:v>0.5900000000000003</c:v>
                </c:pt>
                <c:pt idx="60">
                  <c:v>0.60000000000000031</c:v>
                </c:pt>
                <c:pt idx="61">
                  <c:v>0.61000000000000032</c:v>
                </c:pt>
                <c:pt idx="62">
                  <c:v>0.62000000000000033</c:v>
                </c:pt>
                <c:pt idx="63">
                  <c:v>0.63000000000000034</c:v>
                </c:pt>
                <c:pt idx="64">
                  <c:v>0.64000000000000035</c:v>
                </c:pt>
                <c:pt idx="65">
                  <c:v>0.65000000000000036</c:v>
                </c:pt>
                <c:pt idx="66">
                  <c:v>0.66000000000000036</c:v>
                </c:pt>
                <c:pt idx="67">
                  <c:v>0.67000000000000037</c:v>
                </c:pt>
                <c:pt idx="68">
                  <c:v>0.68000000000000038</c:v>
                </c:pt>
                <c:pt idx="69">
                  <c:v>0.69000000000000039</c:v>
                </c:pt>
                <c:pt idx="70">
                  <c:v>0.7000000000000004</c:v>
                </c:pt>
                <c:pt idx="71">
                  <c:v>0.71000000000000041</c:v>
                </c:pt>
                <c:pt idx="72">
                  <c:v>0.72000000000000042</c:v>
                </c:pt>
                <c:pt idx="73">
                  <c:v>0.73000000000000043</c:v>
                </c:pt>
                <c:pt idx="74">
                  <c:v>0.74000000000000044</c:v>
                </c:pt>
                <c:pt idx="75">
                  <c:v>0.75000000000000044</c:v>
                </c:pt>
                <c:pt idx="76">
                  <c:v>0.76000000000000045</c:v>
                </c:pt>
                <c:pt idx="77">
                  <c:v>0.77000000000000046</c:v>
                </c:pt>
                <c:pt idx="78">
                  <c:v>0.78000000000000047</c:v>
                </c:pt>
                <c:pt idx="79">
                  <c:v>0.79000000000000048</c:v>
                </c:pt>
                <c:pt idx="80">
                  <c:v>0.80000000000000049</c:v>
                </c:pt>
                <c:pt idx="81">
                  <c:v>0.8100000000000005</c:v>
                </c:pt>
                <c:pt idx="82">
                  <c:v>0.82000000000000051</c:v>
                </c:pt>
                <c:pt idx="83">
                  <c:v>0.83000000000000052</c:v>
                </c:pt>
                <c:pt idx="84">
                  <c:v>0.84000000000000052</c:v>
                </c:pt>
                <c:pt idx="85">
                  <c:v>0.85000000000000053</c:v>
                </c:pt>
                <c:pt idx="86">
                  <c:v>0.86000000000000054</c:v>
                </c:pt>
                <c:pt idx="87">
                  <c:v>0.87000000000000055</c:v>
                </c:pt>
                <c:pt idx="88">
                  <c:v>0.88000000000000056</c:v>
                </c:pt>
                <c:pt idx="89">
                  <c:v>0.89000000000000057</c:v>
                </c:pt>
                <c:pt idx="90">
                  <c:v>0.90000000000000058</c:v>
                </c:pt>
                <c:pt idx="91">
                  <c:v>0.91000000000000059</c:v>
                </c:pt>
                <c:pt idx="92">
                  <c:v>0.9200000000000006</c:v>
                </c:pt>
                <c:pt idx="93">
                  <c:v>0.9300000000000006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0.97000000000000064</c:v>
                </c:pt>
                <c:pt idx="98">
                  <c:v>0.98000000000000065</c:v>
                </c:pt>
                <c:pt idx="99">
                  <c:v>0.99000000000000066</c:v>
                </c:pt>
                <c:pt idx="100">
                  <c:v>1.0000000000000007</c:v>
                </c:pt>
                <c:pt idx="101">
                  <c:v>1.0100000000000007</c:v>
                </c:pt>
                <c:pt idx="102">
                  <c:v>1.0200000000000007</c:v>
                </c:pt>
                <c:pt idx="103">
                  <c:v>1.0300000000000007</c:v>
                </c:pt>
                <c:pt idx="104">
                  <c:v>1.0400000000000007</c:v>
                </c:pt>
                <c:pt idx="105">
                  <c:v>1.0500000000000007</c:v>
                </c:pt>
                <c:pt idx="106">
                  <c:v>1.0600000000000007</c:v>
                </c:pt>
                <c:pt idx="107">
                  <c:v>1.0700000000000007</c:v>
                </c:pt>
                <c:pt idx="108">
                  <c:v>1.0800000000000007</c:v>
                </c:pt>
                <c:pt idx="109">
                  <c:v>1.0900000000000007</c:v>
                </c:pt>
                <c:pt idx="110">
                  <c:v>1.1000000000000008</c:v>
                </c:pt>
                <c:pt idx="111">
                  <c:v>1.1100000000000008</c:v>
                </c:pt>
                <c:pt idx="112">
                  <c:v>1.1200000000000008</c:v>
                </c:pt>
                <c:pt idx="113">
                  <c:v>1.1300000000000008</c:v>
                </c:pt>
                <c:pt idx="114">
                  <c:v>1.1400000000000008</c:v>
                </c:pt>
                <c:pt idx="115">
                  <c:v>1.1500000000000008</c:v>
                </c:pt>
                <c:pt idx="116">
                  <c:v>1.1600000000000008</c:v>
                </c:pt>
                <c:pt idx="117">
                  <c:v>1.1700000000000008</c:v>
                </c:pt>
                <c:pt idx="118">
                  <c:v>1.1800000000000008</c:v>
                </c:pt>
                <c:pt idx="119">
                  <c:v>1.1900000000000008</c:v>
                </c:pt>
                <c:pt idx="120">
                  <c:v>1.2000000000000008</c:v>
                </c:pt>
                <c:pt idx="121">
                  <c:v>1.2100000000000009</c:v>
                </c:pt>
                <c:pt idx="122">
                  <c:v>1.2200000000000009</c:v>
                </c:pt>
                <c:pt idx="123">
                  <c:v>1.2300000000000009</c:v>
                </c:pt>
                <c:pt idx="124">
                  <c:v>1.2400000000000009</c:v>
                </c:pt>
                <c:pt idx="125">
                  <c:v>1.2500000000000009</c:v>
                </c:pt>
                <c:pt idx="126">
                  <c:v>1.2600000000000009</c:v>
                </c:pt>
                <c:pt idx="127">
                  <c:v>1.2700000000000009</c:v>
                </c:pt>
                <c:pt idx="128">
                  <c:v>1.2800000000000009</c:v>
                </c:pt>
                <c:pt idx="129">
                  <c:v>1.2900000000000009</c:v>
                </c:pt>
                <c:pt idx="130">
                  <c:v>1.3000000000000009</c:v>
                </c:pt>
                <c:pt idx="131">
                  <c:v>1.3100000000000009</c:v>
                </c:pt>
                <c:pt idx="132">
                  <c:v>1.320000000000001</c:v>
                </c:pt>
                <c:pt idx="133">
                  <c:v>1.330000000000001</c:v>
                </c:pt>
                <c:pt idx="134">
                  <c:v>1.340000000000001</c:v>
                </c:pt>
                <c:pt idx="135">
                  <c:v>1.350000000000001</c:v>
                </c:pt>
                <c:pt idx="136">
                  <c:v>1.360000000000001</c:v>
                </c:pt>
                <c:pt idx="137">
                  <c:v>1.370000000000001</c:v>
                </c:pt>
                <c:pt idx="138">
                  <c:v>1.380000000000001</c:v>
                </c:pt>
                <c:pt idx="139">
                  <c:v>1.390000000000001</c:v>
                </c:pt>
                <c:pt idx="140">
                  <c:v>1.400000000000001</c:v>
                </c:pt>
                <c:pt idx="141">
                  <c:v>1.410000000000001</c:v>
                </c:pt>
                <c:pt idx="142">
                  <c:v>1.420000000000001</c:v>
                </c:pt>
                <c:pt idx="143">
                  <c:v>1.430000000000001</c:v>
                </c:pt>
                <c:pt idx="144">
                  <c:v>1.4400000000000011</c:v>
                </c:pt>
                <c:pt idx="145">
                  <c:v>1.4500000000000011</c:v>
                </c:pt>
                <c:pt idx="146">
                  <c:v>1.4600000000000011</c:v>
                </c:pt>
                <c:pt idx="147">
                  <c:v>1.4700000000000011</c:v>
                </c:pt>
                <c:pt idx="148">
                  <c:v>1.4800000000000011</c:v>
                </c:pt>
                <c:pt idx="149">
                  <c:v>1.4900000000000011</c:v>
                </c:pt>
                <c:pt idx="150">
                  <c:v>1.5000000000000011</c:v>
                </c:pt>
                <c:pt idx="151">
                  <c:v>1.5100000000000011</c:v>
                </c:pt>
                <c:pt idx="152">
                  <c:v>1.5200000000000011</c:v>
                </c:pt>
                <c:pt idx="153">
                  <c:v>1.5300000000000011</c:v>
                </c:pt>
                <c:pt idx="154">
                  <c:v>1.5400000000000011</c:v>
                </c:pt>
                <c:pt idx="155">
                  <c:v>1.5500000000000012</c:v>
                </c:pt>
                <c:pt idx="156">
                  <c:v>1.5600000000000012</c:v>
                </c:pt>
                <c:pt idx="157">
                  <c:v>1.5700000000000012</c:v>
                </c:pt>
                <c:pt idx="158">
                  <c:v>1.5800000000000012</c:v>
                </c:pt>
                <c:pt idx="159">
                  <c:v>1.5900000000000012</c:v>
                </c:pt>
                <c:pt idx="160">
                  <c:v>1.6000000000000012</c:v>
                </c:pt>
                <c:pt idx="161">
                  <c:v>1.6100000000000012</c:v>
                </c:pt>
                <c:pt idx="162">
                  <c:v>1.6200000000000012</c:v>
                </c:pt>
                <c:pt idx="163">
                  <c:v>1.6300000000000012</c:v>
                </c:pt>
                <c:pt idx="164">
                  <c:v>1.6400000000000012</c:v>
                </c:pt>
                <c:pt idx="165">
                  <c:v>1.6500000000000012</c:v>
                </c:pt>
                <c:pt idx="166">
                  <c:v>1.6600000000000013</c:v>
                </c:pt>
                <c:pt idx="167">
                  <c:v>1.6700000000000013</c:v>
                </c:pt>
                <c:pt idx="168">
                  <c:v>1.6800000000000013</c:v>
                </c:pt>
                <c:pt idx="169">
                  <c:v>1.6900000000000013</c:v>
                </c:pt>
                <c:pt idx="170">
                  <c:v>1.7000000000000013</c:v>
                </c:pt>
                <c:pt idx="171">
                  <c:v>1.7100000000000013</c:v>
                </c:pt>
                <c:pt idx="172">
                  <c:v>1.7200000000000013</c:v>
                </c:pt>
                <c:pt idx="173">
                  <c:v>1.7300000000000013</c:v>
                </c:pt>
                <c:pt idx="174">
                  <c:v>1.7400000000000013</c:v>
                </c:pt>
                <c:pt idx="175">
                  <c:v>1.7500000000000013</c:v>
                </c:pt>
                <c:pt idx="176">
                  <c:v>1.7600000000000013</c:v>
                </c:pt>
                <c:pt idx="177">
                  <c:v>1.7700000000000014</c:v>
                </c:pt>
                <c:pt idx="178">
                  <c:v>1.7800000000000014</c:v>
                </c:pt>
                <c:pt idx="179">
                  <c:v>1.7900000000000014</c:v>
                </c:pt>
                <c:pt idx="180">
                  <c:v>1.8000000000000014</c:v>
                </c:pt>
                <c:pt idx="181">
                  <c:v>1.8100000000000014</c:v>
                </c:pt>
                <c:pt idx="182">
                  <c:v>1.8200000000000014</c:v>
                </c:pt>
                <c:pt idx="183">
                  <c:v>1.8300000000000014</c:v>
                </c:pt>
                <c:pt idx="184">
                  <c:v>1.8400000000000014</c:v>
                </c:pt>
                <c:pt idx="185">
                  <c:v>1.8500000000000014</c:v>
                </c:pt>
                <c:pt idx="186">
                  <c:v>1.8600000000000014</c:v>
                </c:pt>
                <c:pt idx="187">
                  <c:v>1.8700000000000014</c:v>
                </c:pt>
                <c:pt idx="188">
                  <c:v>1.8800000000000014</c:v>
                </c:pt>
                <c:pt idx="189">
                  <c:v>1.8900000000000015</c:v>
                </c:pt>
                <c:pt idx="190">
                  <c:v>1.9000000000000015</c:v>
                </c:pt>
                <c:pt idx="191">
                  <c:v>1.9100000000000015</c:v>
                </c:pt>
                <c:pt idx="192">
                  <c:v>1.9200000000000015</c:v>
                </c:pt>
                <c:pt idx="193">
                  <c:v>1.9300000000000015</c:v>
                </c:pt>
                <c:pt idx="194">
                  <c:v>1.9400000000000015</c:v>
                </c:pt>
                <c:pt idx="195">
                  <c:v>1.9500000000000015</c:v>
                </c:pt>
                <c:pt idx="196">
                  <c:v>1.9600000000000015</c:v>
                </c:pt>
                <c:pt idx="197">
                  <c:v>1.9700000000000015</c:v>
                </c:pt>
                <c:pt idx="198">
                  <c:v>1.9800000000000015</c:v>
                </c:pt>
                <c:pt idx="199">
                  <c:v>1.9900000000000015</c:v>
                </c:pt>
                <c:pt idx="200">
                  <c:v>2.0000000000000013</c:v>
                </c:pt>
                <c:pt idx="201">
                  <c:v>2.0100000000000011</c:v>
                </c:pt>
                <c:pt idx="202">
                  <c:v>2.0200000000000009</c:v>
                </c:pt>
                <c:pt idx="203">
                  <c:v>2.0300000000000007</c:v>
                </c:pt>
                <c:pt idx="204">
                  <c:v>2.0400000000000005</c:v>
                </c:pt>
                <c:pt idx="205">
                  <c:v>2.0500000000000003</c:v>
                </c:pt>
                <c:pt idx="206">
                  <c:v>2.06</c:v>
                </c:pt>
                <c:pt idx="207">
                  <c:v>2.0699999999999998</c:v>
                </c:pt>
                <c:pt idx="208">
                  <c:v>2.0799999999999996</c:v>
                </c:pt>
                <c:pt idx="209">
                  <c:v>2.0899999999999994</c:v>
                </c:pt>
                <c:pt idx="210">
                  <c:v>2.0999999999999992</c:v>
                </c:pt>
                <c:pt idx="211">
                  <c:v>2.109999999999999</c:v>
                </c:pt>
                <c:pt idx="212">
                  <c:v>2.1199999999999988</c:v>
                </c:pt>
                <c:pt idx="213">
                  <c:v>2.1299999999999986</c:v>
                </c:pt>
                <c:pt idx="214">
                  <c:v>2.1399999999999983</c:v>
                </c:pt>
                <c:pt idx="215">
                  <c:v>2.1499999999999981</c:v>
                </c:pt>
                <c:pt idx="216">
                  <c:v>2.1599999999999979</c:v>
                </c:pt>
                <c:pt idx="217">
                  <c:v>2.1699999999999977</c:v>
                </c:pt>
                <c:pt idx="218">
                  <c:v>2.1799999999999975</c:v>
                </c:pt>
                <c:pt idx="219">
                  <c:v>2.1899999999999973</c:v>
                </c:pt>
                <c:pt idx="220">
                  <c:v>2.1999999999999971</c:v>
                </c:pt>
                <c:pt idx="221">
                  <c:v>2.2099999999999969</c:v>
                </c:pt>
                <c:pt idx="222">
                  <c:v>2.2199999999999966</c:v>
                </c:pt>
                <c:pt idx="223">
                  <c:v>2.2299999999999964</c:v>
                </c:pt>
                <c:pt idx="224">
                  <c:v>2.2399999999999962</c:v>
                </c:pt>
                <c:pt idx="225">
                  <c:v>2.249999999999996</c:v>
                </c:pt>
                <c:pt idx="226">
                  <c:v>2.2599999999999958</c:v>
                </c:pt>
                <c:pt idx="227">
                  <c:v>2.2699999999999956</c:v>
                </c:pt>
                <c:pt idx="228">
                  <c:v>2.2799999999999954</c:v>
                </c:pt>
                <c:pt idx="229">
                  <c:v>2.2899999999999952</c:v>
                </c:pt>
                <c:pt idx="230">
                  <c:v>2.2999999999999949</c:v>
                </c:pt>
                <c:pt idx="231">
                  <c:v>2.3099999999999947</c:v>
                </c:pt>
                <c:pt idx="232">
                  <c:v>2.3199999999999945</c:v>
                </c:pt>
                <c:pt idx="233">
                  <c:v>2.3299999999999943</c:v>
                </c:pt>
                <c:pt idx="234">
                  <c:v>2.3399999999999941</c:v>
                </c:pt>
                <c:pt idx="235">
                  <c:v>2.3499999999999939</c:v>
                </c:pt>
                <c:pt idx="236">
                  <c:v>2.3599999999999937</c:v>
                </c:pt>
                <c:pt idx="237">
                  <c:v>2.3699999999999934</c:v>
                </c:pt>
                <c:pt idx="238">
                  <c:v>2.3799999999999932</c:v>
                </c:pt>
                <c:pt idx="239">
                  <c:v>2.389999999999993</c:v>
                </c:pt>
                <c:pt idx="240">
                  <c:v>2.3999999999999928</c:v>
                </c:pt>
                <c:pt idx="241">
                  <c:v>2.4099999999999926</c:v>
                </c:pt>
                <c:pt idx="242">
                  <c:v>2.4199999999999924</c:v>
                </c:pt>
                <c:pt idx="243">
                  <c:v>2.4299999999999922</c:v>
                </c:pt>
                <c:pt idx="244">
                  <c:v>2.439999999999992</c:v>
                </c:pt>
                <c:pt idx="245">
                  <c:v>2.4499999999999917</c:v>
                </c:pt>
                <c:pt idx="246">
                  <c:v>2.4599999999999915</c:v>
                </c:pt>
                <c:pt idx="247">
                  <c:v>2.4699999999999913</c:v>
                </c:pt>
                <c:pt idx="248">
                  <c:v>2.4799999999999911</c:v>
                </c:pt>
                <c:pt idx="249">
                  <c:v>2.4899999999999909</c:v>
                </c:pt>
                <c:pt idx="250">
                  <c:v>2.4999999999999907</c:v>
                </c:pt>
                <c:pt idx="251">
                  <c:v>2.5099999999999905</c:v>
                </c:pt>
                <c:pt idx="252">
                  <c:v>2.5199999999999902</c:v>
                </c:pt>
                <c:pt idx="253">
                  <c:v>2.52999999999999</c:v>
                </c:pt>
                <c:pt idx="254">
                  <c:v>2.5399999999999898</c:v>
                </c:pt>
                <c:pt idx="255">
                  <c:v>2.5499999999999896</c:v>
                </c:pt>
                <c:pt idx="256">
                  <c:v>2.5599999999999894</c:v>
                </c:pt>
                <c:pt idx="257">
                  <c:v>2.5699999999999892</c:v>
                </c:pt>
                <c:pt idx="258">
                  <c:v>2.579999999999989</c:v>
                </c:pt>
                <c:pt idx="259">
                  <c:v>2.5899999999999888</c:v>
                </c:pt>
                <c:pt idx="260">
                  <c:v>2.5999999999999885</c:v>
                </c:pt>
                <c:pt idx="261">
                  <c:v>2.6099999999999883</c:v>
                </c:pt>
                <c:pt idx="262">
                  <c:v>2.6199999999999881</c:v>
                </c:pt>
                <c:pt idx="263">
                  <c:v>2.6299999999999879</c:v>
                </c:pt>
                <c:pt idx="264">
                  <c:v>2.6399999999999877</c:v>
                </c:pt>
                <c:pt idx="265">
                  <c:v>2.6499999999999875</c:v>
                </c:pt>
                <c:pt idx="266">
                  <c:v>2.6599999999999873</c:v>
                </c:pt>
                <c:pt idx="267">
                  <c:v>2.6699999999999871</c:v>
                </c:pt>
                <c:pt idx="268">
                  <c:v>2.6799999999999868</c:v>
                </c:pt>
                <c:pt idx="269">
                  <c:v>2.6899999999999866</c:v>
                </c:pt>
                <c:pt idx="270">
                  <c:v>2.6999999999999864</c:v>
                </c:pt>
                <c:pt idx="271">
                  <c:v>2.7099999999999862</c:v>
                </c:pt>
                <c:pt idx="272">
                  <c:v>2.719999999999986</c:v>
                </c:pt>
                <c:pt idx="273">
                  <c:v>2.7299999999999858</c:v>
                </c:pt>
                <c:pt idx="274">
                  <c:v>2.7399999999999856</c:v>
                </c:pt>
                <c:pt idx="275">
                  <c:v>2.7499999999999853</c:v>
                </c:pt>
                <c:pt idx="276">
                  <c:v>2.7599999999999851</c:v>
                </c:pt>
                <c:pt idx="277">
                  <c:v>2.7699999999999849</c:v>
                </c:pt>
                <c:pt idx="278">
                  <c:v>2.7799999999999847</c:v>
                </c:pt>
                <c:pt idx="279">
                  <c:v>2.7899999999999845</c:v>
                </c:pt>
                <c:pt idx="280">
                  <c:v>2.7999999999999843</c:v>
                </c:pt>
                <c:pt idx="281">
                  <c:v>2.8099999999999841</c:v>
                </c:pt>
                <c:pt idx="282">
                  <c:v>2.8199999999999839</c:v>
                </c:pt>
                <c:pt idx="283">
                  <c:v>2.8299999999999836</c:v>
                </c:pt>
                <c:pt idx="284">
                  <c:v>2.8399999999999834</c:v>
                </c:pt>
                <c:pt idx="285">
                  <c:v>2.8499999999999832</c:v>
                </c:pt>
                <c:pt idx="286">
                  <c:v>2.859999999999983</c:v>
                </c:pt>
                <c:pt idx="287">
                  <c:v>2.8699999999999828</c:v>
                </c:pt>
                <c:pt idx="288">
                  <c:v>2.8799999999999826</c:v>
                </c:pt>
                <c:pt idx="289">
                  <c:v>2.8899999999999824</c:v>
                </c:pt>
                <c:pt idx="290">
                  <c:v>2.8999999999999821</c:v>
                </c:pt>
                <c:pt idx="291">
                  <c:v>2.9099999999999819</c:v>
                </c:pt>
                <c:pt idx="292">
                  <c:v>2.9199999999999817</c:v>
                </c:pt>
                <c:pt idx="293">
                  <c:v>2.9299999999999815</c:v>
                </c:pt>
                <c:pt idx="294">
                  <c:v>2.9399999999999813</c:v>
                </c:pt>
                <c:pt idx="295">
                  <c:v>2.9499999999999811</c:v>
                </c:pt>
                <c:pt idx="296">
                  <c:v>2.9599999999999809</c:v>
                </c:pt>
                <c:pt idx="297">
                  <c:v>2.9699999999999807</c:v>
                </c:pt>
                <c:pt idx="298">
                  <c:v>2.9799999999999804</c:v>
                </c:pt>
                <c:pt idx="299">
                  <c:v>2.9899999999999802</c:v>
                </c:pt>
                <c:pt idx="300">
                  <c:v>2.99999999999998</c:v>
                </c:pt>
                <c:pt idx="301">
                  <c:v>3.0099999999999798</c:v>
                </c:pt>
                <c:pt idx="302">
                  <c:v>3.0199999999999796</c:v>
                </c:pt>
                <c:pt idx="303">
                  <c:v>3.0299999999999794</c:v>
                </c:pt>
                <c:pt idx="304">
                  <c:v>3.0399999999999792</c:v>
                </c:pt>
                <c:pt idx="305">
                  <c:v>3.049999999999979</c:v>
                </c:pt>
                <c:pt idx="306">
                  <c:v>3.0599999999999787</c:v>
                </c:pt>
                <c:pt idx="307">
                  <c:v>3.0699999999999785</c:v>
                </c:pt>
                <c:pt idx="308">
                  <c:v>3.0799999999999783</c:v>
                </c:pt>
                <c:pt idx="309">
                  <c:v>3.0899999999999781</c:v>
                </c:pt>
                <c:pt idx="310">
                  <c:v>3.0999999999999779</c:v>
                </c:pt>
                <c:pt idx="311">
                  <c:v>3.1099999999999777</c:v>
                </c:pt>
                <c:pt idx="312">
                  <c:v>3.1199999999999775</c:v>
                </c:pt>
                <c:pt idx="313">
                  <c:v>3.1299999999999772</c:v>
                </c:pt>
                <c:pt idx="314">
                  <c:v>3.139999999999977</c:v>
                </c:pt>
                <c:pt idx="315">
                  <c:v>3.1499999999999768</c:v>
                </c:pt>
                <c:pt idx="316">
                  <c:v>3.1599999999999766</c:v>
                </c:pt>
                <c:pt idx="317">
                  <c:v>3.1699999999999764</c:v>
                </c:pt>
                <c:pt idx="318">
                  <c:v>3.1799999999999762</c:v>
                </c:pt>
                <c:pt idx="319">
                  <c:v>3.189999999999976</c:v>
                </c:pt>
                <c:pt idx="320">
                  <c:v>3.1999999999999758</c:v>
                </c:pt>
                <c:pt idx="321">
                  <c:v>3.2099999999999755</c:v>
                </c:pt>
                <c:pt idx="322">
                  <c:v>3.2199999999999753</c:v>
                </c:pt>
                <c:pt idx="323">
                  <c:v>3.2299999999999751</c:v>
                </c:pt>
                <c:pt idx="324">
                  <c:v>3.2399999999999749</c:v>
                </c:pt>
                <c:pt idx="325">
                  <c:v>3.2499999999999747</c:v>
                </c:pt>
                <c:pt idx="326">
                  <c:v>3.2599999999999745</c:v>
                </c:pt>
                <c:pt idx="327">
                  <c:v>3.2699999999999743</c:v>
                </c:pt>
                <c:pt idx="328">
                  <c:v>3.279999999999974</c:v>
                </c:pt>
                <c:pt idx="329">
                  <c:v>3.2899999999999738</c:v>
                </c:pt>
                <c:pt idx="330">
                  <c:v>3.2999999999999736</c:v>
                </c:pt>
                <c:pt idx="331">
                  <c:v>3.3099999999999734</c:v>
                </c:pt>
                <c:pt idx="332">
                  <c:v>3.3199999999999732</c:v>
                </c:pt>
                <c:pt idx="333">
                  <c:v>3.329999999999973</c:v>
                </c:pt>
                <c:pt idx="334">
                  <c:v>3.3399999999999728</c:v>
                </c:pt>
                <c:pt idx="335">
                  <c:v>3.3499999999999726</c:v>
                </c:pt>
                <c:pt idx="336">
                  <c:v>3.3599999999999723</c:v>
                </c:pt>
                <c:pt idx="337">
                  <c:v>3.3699999999999721</c:v>
                </c:pt>
                <c:pt idx="338">
                  <c:v>3.3799999999999719</c:v>
                </c:pt>
                <c:pt idx="339">
                  <c:v>3.3899999999999717</c:v>
                </c:pt>
                <c:pt idx="340">
                  <c:v>3.3999999999999715</c:v>
                </c:pt>
                <c:pt idx="341">
                  <c:v>3.4099999999999713</c:v>
                </c:pt>
                <c:pt idx="342">
                  <c:v>3.4199999999999711</c:v>
                </c:pt>
                <c:pt idx="343">
                  <c:v>3.4299999999999708</c:v>
                </c:pt>
                <c:pt idx="344">
                  <c:v>3.4399999999999706</c:v>
                </c:pt>
                <c:pt idx="345">
                  <c:v>3.4499999999999704</c:v>
                </c:pt>
                <c:pt idx="346">
                  <c:v>3.4599999999999702</c:v>
                </c:pt>
                <c:pt idx="347">
                  <c:v>3.46999999999997</c:v>
                </c:pt>
                <c:pt idx="348">
                  <c:v>3.4799999999999698</c:v>
                </c:pt>
                <c:pt idx="349">
                  <c:v>3.4899999999999696</c:v>
                </c:pt>
                <c:pt idx="350">
                  <c:v>3.4999999999999694</c:v>
                </c:pt>
                <c:pt idx="351">
                  <c:v>3.5099999999999691</c:v>
                </c:pt>
                <c:pt idx="352">
                  <c:v>3.5199999999999689</c:v>
                </c:pt>
                <c:pt idx="353">
                  <c:v>3.5299999999999687</c:v>
                </c:pt>
                <c:pt idx="354">
                  <c:v>3.5399999999999685</c:v>
                </c:pt>
                <c:pt idx="355">
                  <c:v>3.5499999999999683</c:v>
                </c:pt>
                <c:pt idx="356">
                  <c:v>3.5599999999999681</c:v>
                </c:pt>
                <c:pt idx="357">
                  <c:v>3.5699999999999679</c:v>
                </c:pt>
                <c:pt idx="358">
                  <c:v>3.5799999999999677</c:v>
                </c:pt>
                <c:pt idx="359">
                  <c:v>3.5899999999999674</c:v>
                </c:pt>
                <c:pt idx="360">
                  <c:v>3.5999999999999672</c:v>
                </c:pt>
                <c:pt idx="361">
                  <c:v>3.609999999999967</c:v>
                </c:pt>
                <c:pt idx="362">
                  <c:v>3.6199999999999668</c:v>
                </c:pt>
                <c:pt idx="363">
                  <c:v>3.6299999999999666</c:v>
                </c:pt>
                <c:pt idx="364">
                  <c:v>3.6399999999999664</c:v>
                </c:pt>
                <c:pt idx="365">
                  <c:v>3.6499999999999662</c:v>
                </c:pt>
                <c:pt idx="366">
                  <c:v>3.6599999999999659</c:v>
                </c:pt>
                <c:pt idx="367">
                  <c:v>3.6699999999999657</c:v>
                </c:pt>
                <c:pt idx="368">
                  <c:v>3.6799999999999655</c:v>
                </c:pt>
                <c:pt idx="369">
                  <c:v>3.6899999999999653</c:v>
                </c:pt>
                <c:pt idx="370">
                  <c:v>3.6999999999999651</c:v>
                </c:pt>
                <c:pt idx="371">
                  <c:v>3.7099999999999649</c:v>
                </c:pt>
                <c:pt idx="372">
                  <c:v>3.7199999999999647</c:v>
                </c:pt>
                <c:pt idx="373">
                  <c:v>3.7299999999999645</c:v>
                </c:pt>
                <c:pt idx="374">
                  <c:v>3.7399999999999642</c:v>
                </c:pt>
                <c:pt idx="375">
                  <c:v>3.749999999999964</c:v>
                </c:pt>
                <c:pt idx="376">
                  <c:v>3.7599999999999638</c:v>
                </c:pt>
                <c:pt idx="377">
                  <c:v>3.7699999999999636</c:v>
                </c:pt>
                <c:pt idx="378">
                  <c:v>3.7799999999999634</c:v>
                </c:pt>
                <c:pt idx="379">
                  <c:v>3.7899999999999632</c:v>
                </c:pt>
                <c:pt idx="380">
                  <c:v>3.799999999999963</c:v>
                </c:pt>
                <c:pt idx="381">
                  <c:v>3.8099999999999627</c:v>
                </c:pt>
                <c:pt idx="382">
                  <c:v>3.8199999999999625</c:v>
                </c:pt>
                <c:pt idx="383">
                  <c:v>3.8299999999999623</c:v>
                </c:pt>
                <c:pt idx="384">
                  <c:v>3.8399999999999621</c:v>
                </c:pt>
                <c:pt idx="385">
                  <c:v>3.8499999999999619</c:v>
                </c:pt>
                <c:pt idx="386">
                  <c:v>3.8599999999999617</c:v>
                </c:pt>
                <c:pt idx="387">
                  <c:v>3.8699999999999615</c:v>
                </c:pt>
                <c:pt idx="388">
                  <c:v>3.8799999999999613</c:v>
                </c:pt>
                <c:pt idx="389">
                  <c:v>3.889999999999961</c:v>
                </c:pt>
                <c:pt idx="390">
                  <c:v>3.8999999999999608</c:v>
                </c:pt>
                <c:pt idx="391">
                  <c:v>3.9099999999999606</c:v>
                </c:pt>
                <c:pt idx="392">
                  <c:v>3.9199999999999604</c:v>
                </c:pt>
                <c:pt idx="393">
                  <c:v>3.9299999999999602</c:v>
                </c:pt>
                <c:pt idx="394">
                  <c:v>3.93999999999996</c:v>
                </c:pt>
                <c:pt idx="395">
                  <c:v>3.9499999999999598</c:v>
                </c:pt>
                <c:pt idx="396">
                  <c:v>3.9599999999999596</c:v>
                </c:pt>
                <c:pt idx="397">
                  <c:v>3.9699999999999593</c:v>
                </c:pt>
                <c:pt idx="398">
                  <c:v>3.9799999999999591</c:v>
                </c:pt>
                <c:pt idx="399">
                  <c:v>3.9899999999999589</c:v>
                </c:pt>
                <c:pt idx="400">
                  <c:v>3.9999999999999587</c:v>
                </c:pt>
              </c:numCache>
            </c:numRef>
          </c:xVal>
          <c:yVal>
            <c:numRef>
              <c:f>Лист1!$D$3:$D$403</c:f>
              <c:numCache>
                <c:formatCode>General</c:formatCode>
                <c:ptCount val="401"/>
                <c:pt idx="0">
                  <c:v>-7.7671792723361666E-3</c:v>
                </c:pt>
                <c:pt idx="1">
                  <c:v>-9.0115965123460651E-3</c:v>
                </c:pt>
                <c:pt idx="2">
                  <c:v>-1.0166756555106238E-2</c:v>
                </c:pt>
                <c:pt idx="3">
                  <c:v>-1.074027928248622E-2</c:v>
                </c:pt>
                <c:pt idx="4">
                  <c:v>-1.1097565279156063E-2</c:v>
                </c:pt>
                <c:pt idx="5">
                  <c:v>-1.2502331387696186E-2</c:v>
                </c:pt>
                <c:pt idx="6">
                  <c:v>-1.4871839115316199E-2</c:v>
                </c:pt>
                <c:pt idx="7">
                  <c:v>-1.7168653471176132E-2</c:v>
                </c:pt>
                <c:pt idx="8">
                  <c:v>-1.9166451593946254E-2</c:v>
                </c:pt>
                <c:pt idx="9">
                  <c:v>-2.0790745617496054E-2</c:v>
                </c:pt>
                <c:pt idx="10">
                  <c:v>-2.1932328306196069E-2</c:v>
                </c:pt>
                <c:pt idx="11">
                  <c:v>-2.3008794359296036E-2</c:v>
                </c:pt>
                <c:pt idx="12">
                  <c:v>-2.3977699877076208E-2</c:v>
                </c:pt>
                <c:pt idx="13">
                  <c:v>-2.4623748668886059E-2</c:v>
                </c:pt>
                <c:pt idx="14">
                  <c:v>-2.5182690179846201E-2</c:v>
                </c:pt>
                <c:pt idx="15">
                  <c:v>-2.5509987609526164E-2</c:v>
                </c:pt>
                <c:pt idx="16">
                  <c:v>-2.4788913044796246E-2</c:v>
                </c:pt>
                <c:pt idx="17">
                  <c:v>-2.2335937829466079E-2</c:v>
                </c:pt>
                <c:pt idx="18">
                  <c:v>-1.7936032123166079E-2</c:v>
                </c:pt>
                <c:pt idx="19">
                  <c:v>-1.1788784878376202E-2</c:v>
                </c:pt>
                <c:pt idx="20">
                  <c:v>-4.5562245151762326E-3</c:v>
                </c:pt>
                <c:pt idx="21">
                  <c:v>2.6019894627737905E-3</c:v>
                </c:pt>
                <c:pt idx="22">
                  <c:v>8.7472994323838371E-3</c:v>
                </c:pt>
                <c:pt idx="23">
                  <c:v>1.4129131795243888E-2</c:v>
                </c:pt>
                <c:pt idx="24">
                  <c:v>1.8648678964613863E-2</c:v>
                </c:pt>
                <c:pt idx="25">
                  <c:v>2.1552765177663913E-2</c:v>
                </c:pt>
                <c:pt idx="26">
                  <c:v>2.337608157185378E-2</c:v>
                </c:pt>
                <c:pt idx="27">
                  <c:v>2.4832589954253859E-2</c:v>
                </c:pt>
                <c:pt idx="28">
                  <c:v>2.5411070515083845E-2</c:v>
                </c:pt>
                <c:pt idx="29">
                  <c:v>2.484850340103395E-2</c:v>
                </c:pt>
                <c:pt idx="30">
                  <c:v>2.3415096902743793E-2</c:v>
                </c:pt>
                <c:pt idx="31">
                  <c:v>2.0733310455143927E-2</c:v>
                </c:pt>
                <c:pt idx="32">
                  <c:v>1.6361170367793942E-2</c:v>
                </c:pt>
                <c:pt idx="33">
                  <c:v>1.1262177025383791E-2</c:v>
                </c:pt>
                <c:pt idx="34">
                  <c:v>7.5247317596638386E-3</c:v>
                </c:pt>
                <c:pt idx="35">
                  <c:v>6.2627834953539185E-3</c:v>
                </c:pt>
                <c:pt idx="36">
                  <c:v>6.2800246030039197E-3</c:v>
                </c:pt>
                <c:pt idx="37">
                  <c:v>5.484461133883789E-3</c:v>
                </c:pt>
                <c:pt idx="38">
                  <c:v>3.9264469488438092E-3</c:v>
                </c:pt>
                <c:pt idx="39">
                  <c:v>3.4366555043938707E-3</c:v>
                </c:pt>
                <c:pt idx="40">
                  <c:v>4.6936178038039511E-3</c:v>
                </c:pt>
                <c:pt idx="41">
                  <c:v>7.3012000047738557E-3</c:v>
                </c:pt>
                <c:pt idx="42">
                  <c:v>1.0551176948443874E-2</c:v>
                </c:pt>
                <c:pt idx="43">
                  <c:v>1.3116864946513873E-2</c:v>
                </c:pt>
                <c:pt idx="44">
                  <c:v>1.422589554964393E-2</c:v>
                </c:pt>
                <c:pt idx="45">
                  <c:v>1.4701051817893829E-2</c:v>
                </c:pt>
                <c:pt idx="46">
                  <c:v>1.5504699010223888E-2</c:v>
                </c:pt>
                <c:pt idx="47">
                  <c:v>1.6409887135073964E-2</c:v>
                </c:pt>
                <c:pt idx="48">
                  <c:v>1.6372604023943804E-2</c:v>
                </c:pt>
                <c:pt idx="49">
                  <c:v>1.455755195492392E-2</c:v>
                </c:pt>
                <c:pt idx="50">
                  <c:v>1.0861259470513751E-2</c:v>
                </c:pt>
                <c:pt idx="51">
                  <c:v>5.8658273433738195E-3</c:v>
                </c:pt>
                <c:pt idx="52">
                  <c:v>8.6222384558376497E-4</c:v>
                </c:pt>
                <c:pt idx="53">
                  <c:v>-2.8111164372262021E-3</c:v>
                </c:pt>
                <c:pt idx="54">
                  <c:v>-4.166240388636222E-3</c:v>
                </c:pt>
                <c:pt idx="55">
                  <c:v>-3.8461084483161212E-3</c:v>
                </c:pt>
                <c:pt idx="56">
                  <c:v>-3.4507085438562068E-3</c:v>
                </c:pt>
                <c:pt idx="57">
                  <c:v>-3.102839033256144E-3</c:v>
                </c:pt>
                <c:pt idx="58">
                  <c:v>-2.5869930393060958E-3</c:v>
                </c:pt>
                <c:pt idx="59">
                  <c:v>-1.5126349049860988E-3</c:v>
                </c:pt>
                <c:pt idx="60">
                  <c:v>1.3315847978339068E-3</c:v>
                </c:pt>
                <c:pt idx="61">
                  <c:v>6.2141877649337651E-3</c:v>
                </c:pt>
                <c:pt idx="62">
                  <c:v>1.1558763464603938E-2</c:v>
                </c:pt>
                <c:pt idx="63">
                  <c:v>1.5028586549923784E-2</c:v>
                </c:pt>
                <c:pt idx="64">
                  <c:v>1.5415853585173833E-2</c:v>
                </c:pt>
                <c:pt idx="65">
                  <c:v>1.3560306469653893E-2</c:v>
                </c:pt>
                <c:pt idx="66">
                  <c:v>1.0654101113403813E-2</c:v>
                </c:pt>
                <c:pt idx="67">
                  <c:v>6.0124241049237526E-3</c:v>
                </c:pt>
                <c:pt idx="68">
                  <c:v>-2.2053730912761083E-3</c:v>
                </c:pt>
                <c:pt idx="69">
                  <c:v>-1.4097847315416079E-2</c:v>
                </c:pt>
                <c:pt idx="70">
                  <c:v>-2.7860033640986215E-2</c:v>
                </c:pt>
                <c:pt idx="71">
                  <c:v>-4.2628251700986164E-2</c:v>
                </c:pt>
                <c:pt idx="72">
                  <c:v>-5.989821044671606E-2</c:v>
                </c:pt>
                <c:pt idx="73">
                  <c:v>-8.1875255225676069E-2</c:v>
                </c:pt>
                <c:pt idx="74">
                  <c:v>-0.1089894477520561</c:v>
                </c:pt>
                <c:pt idx="75">
                  <c:v>-0.14064764431061616</c:v>
                </c:pt>
                <c:pt idx="76">
                  <c:v>-0.17386277119911608</c:v>
                </c:pt>
                <c:pt idx="77">
                  <c:v>-0.20331152437131617</c:v>
                </c:pt>
                <c:pt idx="78">
                  <c:v>-0.22730667047160602</c:v>
                </c:pt>
                <c:pt idx="79">
                  <c:v>-0.2469315746704861</c:v>
                </c:pt>
                <c:pt idx="80">
                  <c:v>-0.26312192723921624</c:v>
                </c:pt>
                <c:pt idx="81">
                  <c:v>-0.27607283495137636</c:v>
                </c:pt>
                <c:pt idx="82">
                  <c:v>-0.28378981581638629</c:v>
                </c:pt>
                <c:pt idx="83">
                  <c:v>-0.28360887551326619</c:v>
                </c:pt>
                <c:pt idx="84">
                  <c:v>-0.27408486908151608</c:v>
                </c:pt>
                <c:pt idx="85">
                  <c:v>-0.25477232576444631</c:v>
                </c:pt>
                <c:pt idx="86">
                  <c:v>-0.22667804842143613</c:v>
                </c:pt>
                <c:pt idx="87">
                  <c:v>-0.19279757129067598</c:v>
                </c:pt>
                <c:pt idx="88">
                  <c:v>-0.15537034367992608</c:v>
                </c:pt>
                <c:pt idx="89">
                  <c:v>-0.11484723314943612</c:v>
                </c:pt>
                <c:pt idx="90">
                  <c:v>-7.0957698216516096E-2</c:v>
                </c:pt>
                <c:pt idx="91">
                  <c:v>-2.3790954079936144E-2</c:v>
                </c:pt>
                <c:pt idx="92">
                  <c:v>2.4700286101843938E-2</c:v>
                </c:pt>
                <c:pt idx="93">
                  <c:v>7.2315812562873782E-2</c:v>
                </c:pt>
                <c:pt idx="94">
                  <c:v>0.11851457690407385</c:v>
                </c:pt>
                <c:pt idx="95">
                  <c:v>0.16338445240572375</c:v>
                </c:pt>
                <c:pt idx="96">
                  <c:v>0.20634123414503391</c:v>
                </c:pt>
                <c:pt idx="97">
                  <c:v>0.24721181066914388</c:v>
                </c:pt>
                <c:pt idx="98">
                  <c:v>0.28701536385931381</c:v>
                </c:pt>
                <c:pt idx="99">
                  <c:v>0.32523476070325374</c:v>
                </c:pt>
                <c:pt idx="100">
                  <c:v>0.3598595478477038</c:v>
                </c:pt>
                <c:pt idx="101">
                  <c:v>0.38945061136585379</c:v>
                </c:pt>
                <c:pt idx="102">
                  <c:v>0.41347495353816388</c:v>
                </c:pt>
                <c:pt idx="103">
                  <c:v>0.43295586217731374</c:v>
                </c:pt>
                <c:pt idx="104">
                  <c:v>0.44790566325364378</c:v>
                </c:pt>
                <c:pt idx="105">
                  <c:v>0.45655003565408392</c:v>
                </c:pt>
                <c:pt idx="106">
                  <c:v>0.45911908125306389</c:v>
                </c:pt>
                <c:pt idx="107">
                  <c:v>0.45701781913765394</c:v>
                </c:pt>
                <c:pt idx="108">
                  <c:v>0.4497809219629838</c:v>
                </c:pt>
                <c:pt idx="109">
                  <c:v>0.43784260845732392</c:v>
                </c:pt>
                <c:pt idx="110">
                  <c:v>0.42184860009634395</c:v>
                </c:pt>
                <c:pt idx="111">
                  <c:v>0.39934811656354396</c:v>
                </c:pt>
                <c:pt idx="112">
                  <c:v>0.36842579794535379</c:v>
                </c:pt>
                <c:pt idx="113">
                  <c:v>0.33003619672836382</c:v>
                </c:pt>
                <c:pt idx="114">
                  <c:v>0.2871295507524938</c:v>
                </c:pt>
                <c:pt idx="115">
                  <c:v>0.24299571067609382</c:v>
                </c:pt>
                <c:pt idx="116">
                  <c:v>0.19947399139459376</c:v>
                </c:pt>
                <c:pt idx="117">
                  <c:v>0.15689076305621374</c:v>
                </c:pt>
                <c:pt idx="118">
                  <c:v>0.11407017001945396</c:v>
                </c:pt>
                <c:pt idx="119">
                  <c:v>6.9536706663933856E-2</c:v>
                </c:pt>
                <c:pt idx="120">
                  <c:v>2.3187665373913813E-2</c:v>
                </c:pt>
                <c:pt idx="121">
                  <c:v>-2.3122525486496182E-2</c:v>
                </c:pt>
                <c:pt idx="122">
                  <c:v>-6.6776902140576189E-2</c:v>
                </c:pt>
                <c:pt idx="123">
                  <c:v>-0.10675599258121604</c:v>
                </c:pt>
                <c:pt idx="124">
                  <c:v>-0.14330023201192632</c:v>
                </c:pt>
                <c:pt idx="125">
                  <c:v>-0.17712888703182617</c:v>
                </c:pt>
                <c:pt idx="126">
                  <c:v>-0.20927599069818625</c:v>
                </c:pt>
                <c:pt idx="127">
                  <c:v>-0.24000425261850622</c:v>
                </c:pt>
                <c:pt idx="128">
                  <c:v>-0.26875347280431616</c:v>
                </c:pt>
                <c:pt idx="129">
                  <c:v>-0.29443420217516603</c:v>
                </c:pt>
                <c:pt idx="130">
                  <c:v>-0.31585534369602608</c:v>
                </c:pt>
                <c:pt idx="131">
                  <c:v>-0.33281645720818598</c:v>
                </c:pt>
                <c:pt idx="132">
                  <c:v>-0.34523728207922599</c:v>
                </c:pt>
                <c:pt idx="133">
                  <c:v>-0.35342291734833631</c:v>
                </c:pt>
                <c:pt idx="134">
                  <c:v>-0.35946921390591613</c:v>
                </c:pt>
                <c:pt idx="135">
                  <c:v>-0.36455268913301597</c:v>
                </c:pt>
                <c:pt idx="136">
                  <c:v>-0.36743636790604595</c:v>
                </c:pt>
                <c:pt idx="137">
                  <c:v>-0.36637915176314606</c:v>
                </c:pt>
                <c:pt idx="138">
                  <c:v>-0.36085943187664626</c:v>
                </c:pt>
                <c:pt idx="139">
                  <c:v>-0.35175272690149595</c:v>
                </c:pt>
                <c:pt idx="140">
                  <c:v>-0.34009523556896615</c:v>
                </c:pt>
                <c:pt idx="141">
                  <c:v>-0.32691004413671609</c:v>
                </c:pt>
                <c:pt idx="142">
                  <c:v>-0.31345541404275612</c:v>
                </c:pt>
                <c:pt idx="143">
                  <c:v>-0.30001199203911599</c:v>
                </c:pt>
                <c:pt idx="144">
                  <c:v>-0.28508501037600609</c:v>
                </c:pt>
                <c:pt idx="145">
                  <c:v>-0.26767528476488622</c:v>
                </c:pt>
                <c:pt idx="146">
                  <c:v>-0.24844868398205633</c:v>
                </c:pt>
                <c:pt idx="147">
                  <c:v>-0.22721261612121624</c:v>
                </c:pt>
                <c:pt idx="148">
                  <c:v>-0.20308414266446628</c:v>
                </c:pt>
                <c:pt idx="149">
                  <c:v>-0.17701499935408616</c:v>
                </c:pt>
                <c:pt idx="150">
                  <c:v>-0.15069065635828616</c:v>
                </c:pt>
                <c:pt idx="151">
                  <c:v>-0.12429024848691617</c:v>
                </c:pt>
                <c:pt idx="152">
                  <c:v>-9.6870384005026233E-2</c:v>
                </c:pt>
                <c:pt idx="153">
                  <c:v>-6.7960644514866164E-2</c:v>
                </c:pt>
                <c:pt idx="154">
                  <c:v>-3.8245416885056116E-2</c:v>
                </c:pt>
                <c:pt idx="155">
                  <c:v>-8.1418863772362293E-3</c:v>
                </c:pt>
                <c:pt idx="156">
                  <c:v>2.2203901831233885E-2</c:v>
                </c:pt>
                <c:pt idx="157">
                  <c:v>5.1652001851223872E-2</c:v>
                </c:pt>
                <c:pt idx="158">
                  <c:v>7.9594320400603769E-2</c:v>
                </c:pt>
                <c:pt idx="159">
                  <c:v>0.10641291162015376</c:v>
                </c:pt>
                <c:pt idx="160">
                  <c:v>0.13169461102599378</c:v>
                </c:pt>
                <c:pt idx="161">
                  <c:v>0.15457012272170378</c:v>
                </c:pt>
                <c:pt idx="162">
                  <c:v>0.17516560594232389</c:v>
                </c:pt>
                <c:pt idx="163">
                  <c:v>0.19402553929490396</c:v>
                </c:pt>
                <c:pt idx="164">
                  <c:v>0.21114715015873387</c:v>
                </c:pt>
                <c:pt idx="165">
                  <c:v>0.22644108454884382</c:v>
                </c:pt>
                <c:pt idx="166">
                  <c:v>0.23943885606540394</c:v>
                </c:pt>
                <c:pt idx="167">
                  <c:v>0.24936311745187378</c:v>
                </c:pt>
                <c:pt idx="168">
                  <c:v>0.25666001334085387</c:v>
                </c:pt>
                <c:pt idx="169">
                  <c:v>0.26239830518542395</c:v>
                </c:pt>
                <c:pt idx="170">
                  <c:v>0.26640992031125377</c:v>
                </c:pt>
                <c:pt idx="171">
                  <c:v>0.26765568148886376</c:v>
                </c:pt>
                <c:pt idx="172">
                  <c:v>0.26540551313825378</c:v>
                </c:pt>
                <c:pt idx="173">
                  <c:v>0.25917180814211394</c:v>
                </c:pt>
                <c:pt idx="174">
                  <c:v>0.24898838237106391</c:v>
                </c:pt>
                <c:pt idx="175">
                  <c:v>0.23574303935009389</c:v>
                </c:pt>
                <c:pt idx="176">
                  <c:v>0.22027222899573395</c:v>
                </c:pt>
                <c:pt idx="177">
                  <c:v>0.20301948175053375</c:v>
                </c:pt>
                <c:pt idx="178">
                  <c:v>0.18473829707848388</c:v>
                </c:pt>
                <c:pt idx="179">
                  <c:v>0.16590401579958391</c:v>
                </c:pt>
                <c:pt idx="180">
                  <c:v>0.1462263166788238</c:v>
                </c:pt>
                <c:pt idx="181">
                  <c:v>0.12606789818803388</c:v>
                </c:pt>
                <c:pt idx="182">
                  <c:v>0.10609784911366393</c:v>
                </c:pt>
                <c:pt idx="183">
                  <c:v>8.6286933488333828E-2</c:v>
                </c:pt>
                <c:pt idx="184">
                  <c:v>6.7032722382423859E-2</c:v>
                </c:pt>
                <c:pt idx="185">
                  <c:v>4.9116231729093851E-2</c:v>
                </c:pt>
                <c:pt idx="186">
                  <c:v>3.2281191106873885E-2</c:v>
                </c:pt>
                <c:pt idx="187">
                  <c:v>1.5709710489053785E-2</c:v>
                </c:pt>
                <c:pt idx="188">
                  <c:v>-6.4024945955609702E-4</c:v>
                </c:pt>
                <c:pt idx="189">
                  <c:v>-1.6324057810516157E-2</c:v>
                </c:pt>
                <c:pt idx="190">
                  <c:v>-3.1329526527016149E-2</c:v>
                </c:pt>
                <c:pt idx="191">
                  <c:v>-4.5972403432636089E-2</c:v>
                </c:pt>
                <c:pt idx="192">
                  <c:v>-6.00162325136262E-2</c:v>
                </c:pt>
                <c:pt idx="193">
                  <c:v>-7.3023860082436221E-2</c:v>
                </c:pt>
                <c:pt idx="194">
                  <c:v>-8.5032299902826125E-2</c:v>
                </c:pt>
                <c:pt idx="195">
                  <c:v>-9.620664119215605E-2</c:v>
                </c:pt>
                <c:pt idx="196">
                  <c:v>-0.10661701543726609</c:v>
                </c:pt>
                <c:pt idx="197">
                  <c:v>-0.11614671483437622</c:v>
                </c:pt>
                <c:pt idx="198">
                  <c:v>-0.12509521650713618</c:v>
                </c:pt>
                <c:pt idx="199">
                  <c:v>-0.13354956473012636</c:v>
                </c:pt>
                <c:pt idx="200">
                  <c:v>-0.1402141326920161</c:v>
                </c:pt>
                <c:pt idx="201">
                  <c:v>-0.14434902008433625</c:v>
                </c:pt>
                <c:pt idx="202">
                  <c:v>-0.14708138310606622</c:v>
                </c:pt>
                <c:pt idx="203">
                  <c:v>-0.14913326667708593</c:v>
                </c:pt>
                <c:pt idx="204">
                  <c:v>-0.1498113898319462</c:v>
                </c:pt>
                <c:pt idx="205">
                  <c:v>-0.14860209899313603</c:v>
                </c:pt>
                <c:pt idx="206">
                  <c:v>-0.14575195615079628</c:v>
                </c:pt>
                <c:pt idx="207">
                  <c:v>-0.14179630700347601</c:v>
                </c:pt>
                <c:pt idx="208">
                  <c:v>-0.13696056287704628</c:v>
                </c:pt>
                <c:pt idx="209">
                  <c:v>-0.13169600828620598</c:v>
                </c:pt>
                <c:pt idx="210">
                  <c:v>-0.12690035514391607</c:v>
                </c:pt>
                <c:pt idx="211">
                  <c:v>-0.12217729878170625</c:v>
                </c:pt>
                <c:pt idx="212">
                  <c:v>-0.11630410718972617</c:v>
                </c:pt>
                <c:pt idx="213">
                  <c:v>-0.10904592357234622</c:v>
                </c:pt>
                <c:pt idx="214">
                  <c:v>-0.10095419506192616</c:v>
                </c:pt>
                <c:pt idx="215">
                  <c:v>-9.2437983213716102E-2</c:v>
                </c:pt>
                <c:pt idx="216">
                  <c:v>-8.3111862028586225E-2</c:v>
                </c:pt>
                <c:pt idx="217">
                  <c:v>-7.2131105507576176E-2</c:v>
                </c:pt>
                <c:pt idx="218">
                  <c:v>-5.9488993833006099E-2</c:v>
                </c:pt>
                <c:pt idx="219">
                  <c:v>-4.5544443915936039E-2</c:v>
                </c:pt>
                <c:pt idx="220">
                  <c:v>-2.9528015868256041E-2</c:v>
                </c:pt>
                <c:pt idx="221">
                  <c:v>-1.1525644059646067E-2</c:v>
                </c:pt>
                <c:pt idx="222">
                  <c:v>6.8824934671238847E-3</c:v>
                </c:pt>
                <c:pt idx="223">
                  <c:v>2.5413707758743964E-2</c:v>
                </c:pt>
                <c:pt idx="224">
                  <c:v>4.4349219609723933E-2</c:v>
                </c:pt>
                <c:pt idx="225">
                  <c:v>6.2631008145353828E-2</c:v>
                </c:pt>
                <c:pt idx="226">
                  <c:v>7.9196238248023798E-2</c:v>
                </c:pt>
                <c:pt idx="227">
                  <c:v>9.3710524671543949E-2</c:v>
                </c:pt>
                <c:pt idx="228">
                  <c:v>0.10545541945201387</c:v>
                </c:pt>
                <c:pt idx="229">
                  <c:v>0.11387965951239387</c:v>
                </c:pt>
                <c:pt idx="230">
                  <c:v>0.11900958240698389</c:v>
                </c:pt>
                <c:pt idx="231">
                  <c:v>0.12106387253758388</c:v>
                </c:pt>
                <c:pt idx="232">
                  <c:v>0.12077792788761377</c:v>
                </c:pt>
                <c:pt idx="233">
                  <c:v>0.11812380784747378</c:v>
                </c:pt>
                <c:pt idx="234">
                  <c:v>0.11230916995801388</c:v>
                </c:pt>
                <c:pt idx="235">
                  <c:v>0.10359619608038395</c:v>
                </c:pt>
                <c:pt idx="236">
                  <c:v>9.3082110323363887E-2</c:v>
                </c:pt>
                <c:pt idx="237">
                  <c:v>8.1836687030813815E-2</c:v>
                </c:pt>
                <c:pt idx="238">
                  <c:v>7.0710374166063961E-2</c:v>
                </c:pt>
                <c:pt idx="239">
                  <c:v>6.0468786609473746E-2</c:v>
                </c:pt>
                <c:pt idx="240">
                  <c:v>5.1333011608533763E-2</c:v>
                </c:pt>
                <c:pt idx="241">
                  <c:v>4.3051507966063829E-2</c:v>
                </c:pt>
                <c:pt idx="242">
                  <c:v>3.5641990285433911E-2</c:v>
                </c:pt>
                <c:pt idx="243">
                  <c:v>2.9149435118343892E-2</c:v>
                </c:pt>
                <c:pt idx="244">
                  <c:v>2.3323294671523831E-2</c:v>
                </c:pt>
                <c:pt idx="245">
                  <c:v>1.7582952319493916E-2</c:v>
                </c:pt>
                <c:pt idx="246">
                  <c:v>1.1763135898393839E-2</c:v>
                </c:pt>
                <c:pt idx="247">
                  <c:v>6.4800543739138572E-3</c:v>
                </c:pt>
                <c:pt idx="248">
                  <c:v>1.7873169635438391E-3</c:v>
                </c:pt>
                <c:pt idx="249">
                  <c:v>-3.1753728064061182E-3</c:v>
                </c:pt>
                <c:pt idx="250">
                  <c:v>-8.7151229265260977E-3</c:v>
                </c:pt>
                <c:pt idx="251">
                  <c:v>-1.4015896783966086E-2</c:v>
                </c:pt>
                <c:pt idx="252">
                  <c:v>-1.8709802169356138E-2</c:v>
                </c:pt>
                <c:pt idx="253">
                  <c:v>-2.3492708502386161E-2</c:v>
                </c:pt>
                <c:pt idx="254">
                  <c:v>-2.8902562359666151E-2</c:v>
                </c:pt>
                <c:pt idx="255">
                  <c:v>-3.4662846722626206E-2</c:v>
                </c:pt>
                <c:pt idx="256">
                  <c:v>-3.9531990102066095E-2</c:v>
                </c:pt>
                <c:pt idx="257">
                  <c:v>-4.2590651815616054E-2</c:v>
                </c:pt>
                <c:pt idx="258">
                  <c:v>-4.4131154683596074E-2</c:v>
                </c:pt>
                <c:pt idx="259">
                  <c:v>-4.4492283445366043E-2</c:v>
                </c:pt>
                <c:pt idx="260">
                  <c:v>-4.5087103162186226E-2</c:v>
                </c:pt>
                <c:pt idx="261">
                  <c:v>-4.8509652743456089E-2</c:v>
                </c:pt>
                <c:pt idx="262">
                  <c:v>-5.4450264733946208E-2</c:v>
                </c:pt>
                <c:pt idx="263">
                  <c:v>-5.9199778052266172E-2</c:v>
                </c:pt>
                <c:pt idx="264">
                  <c:v>-6.006598782831607E-2</c:v>
                </c:pt>
                <c:pt idx="265">
                  <c:v>-5.7183452970326121E-2</c:v>
                </c:pt>
                <c:pt idx="266">
                  <c:v>-5.1539426484566109E-2</c:v>
                </c:pt>
                <c:pt idx="267">
                  <c:v>-4.4518737037686051E-2</c:v>
                </c:pt>
                <c:pt idx="268">
                  <c:v>-3.696108321822611E-2</c:v>
                </c:pt>
                <c:pt idx="269">
                  <c:v>-2.8340327795346232E-2</c:v>
                </c:pt>
                <c:pt idx="270">
                  <c:v>-1.8586378966536143E-2</c:v>
                </c:pt>
                <c:pt idx="271">
                  <c:v>-7.3874412083760888E-3</c:v>
                </c:pt>
                <c:pt idx="272">
                  <c:v>5.5121436473739571E-3</c:v>
                </c:pt>
                <c:pt idx="273">
                  <c:v>1.8624153259253928E-2</c:v>
                </c:pt>
                <c:pt idx="274">
                  <c:v>2.9838725024153856E-2</c:v>
                </c:pt>
                <c:pt idx="275">
                  <c:v>3.7921377614573926E-2</c:v>
                </c:pt>
                <c:pt idx="276">
                  <c:v>4.3099919009823795E-2</c:v>
                </c:pt>
                <c:pt idx="277">
                  <c:v>4.6797397637603932E-2</c:v>
                </c:pt>
                <c:pt idx="278">
                  <c:v>5.0264071528323795E-2</c:v>
                </c:pt>
                <c:pt idx="279">
                  <c:v>5.3476076508943926E-2</c:v>
                </c:pt>
                <c:pt idx="280">
                  <c:v>5.5372675070653798E-2</c:v>
                </c:pt>
                <c:pt idx="281">
                  <c:v>5.4583673099373842E-2</c:v>
                </c:pt>
                <c:pt idx="282">
                  <c:v>5.1253088808853819E-2</c:v>
                </c:pt>
                <c:pt idx="283">
                  <c:v>4.7035900278353804E-2</c:v>
                </c:pt>
                <c:pt idx="284">
                  <c:v>4.2361080523813932E-2</c:v>
                </c:pt>
                <c:pt idx="285">
                  <c:v>3.624546720948385E-2</c:v>
                </c:pt>
                <c:pt idx="286">
                  <c:v>2.832981771697396E-2</c:v>
                </c:pt>
                <c:pt idx="287">
                  <c:v>2.0129611754103882E-2</c:v>
                </c:pt>
                <c:pt idx="288">
                  <c:v>1.3368695435493905E-2</c:v>
                </c:pt>
                <c:pt idx="289">
                  <c:v>7.269842612763755E-3</c:v>
                </c:pt>
                <c:pt idx="290">
                  <c:v>8.4019143937741347E-6</c:v>
                </c:pt>
                <c:pt idx="291">
                  <c:v>-8.1943825685861782E-3</c:v>
                </c:pt>
                <c:pt idx="292">
                  <c:v>-1.5457657972976158E-2</c:v>
                </c:pt>
                <c:pt idx="293">
                  <c:v>-2.0412200428936211E-2</c:v>
                </c:pt>
                <c:pt idx="294">
                  <c:v>-2.3624527341376211E-2</c:v>
                </c:pt>
                <c:pt idx="295">
                  <c:v>-2.6345590124796203E-2</c:v>
                </c:pt>
                <c:pt idx="296">
                  <c:v>-2.8746229710676197E-2</c:v>
                </c:pt>
                <c:pt idx="297">
                  <c:v>-3.0690659879736071E-2</c:v>
                </c:pt>
                <c:pt idx="298">
                  <c:v>-3.1877213491926071E-2</c:v>
                </c:pt>
                <c:pt idx="299">
                  <c:v>-3.2196517754386145E-2</c:v>
                </c:pt>
                <c:pt idx="300">
                  <c:v>-3.1906298700576041E-2</c:v>
                </c:pt>
                <c:pt idx="301">
                  <c:v>-3.1008682414686239E-2</c:v>
                </c:pt>
                <c:pt idx="302">
                  <c:v>-2.9278158725246195E-2</c:v>
                </c:pt>
                <c:pt idx="303">
                  <c:v>-2.6434067837676212E-2</c:v>
                </c:pt>
                <c:pt idx="304">
                  <c:v>-2.2915285724406154E-2</c:v>
                </c:pt>
                <c:pt idx="305">
                  <c:v>-1.9599779445966137E-2</c:v>
                </c:pt>
                <c:pt idx="306">
                  <c:v>-1.6447804215566242E-2</c:v>
                </c:pt>
                <c:pt idx="307">
                  <c:v>-1.2479481821146221E-2</c:v>
                </c:pt>
                <c:pt idx="308">
                  <c:v>-7.4342319257860723E-3</c:v>
                </c:pt>
                <c:pt idx="309">
                  <c:v>-2.411690435486058E-3</c:v>
                </c:pt>
                <c:pt idx="310">
                  <c:v>2.0516970092239184E-3</c:v>
                </c:pt>
                <c:pt idx="311">
                  <c:v>6.53550906497391E-3</c:v>
                </c:pt>
                <c:pt idx="312">
                  <c:v>1.0761054187283792E-2</c:v>
                </c:pt>
                <c:pt idx="313">
                  <c:v>1.3627703427543825E-2</c:v>
                </c:pt>
                <c:pt idx="314">
                  <c:v>1.5540439129373862E-2</c:v>
                </c:pt>
                <c:pt idx="315">
                  <c:v>1.8102790343263786E-2</c:v>
                </c:pt>
                <c:pt idx="316">
                  <c:v>2.1876241483773873E-2</c:v>
                </c:pt>
                <c:pt idx="317">
                  <c:v>2.6096817257893923E-2</c:v>
                </c:pt>
                <c:pt idx="318">
                  <c:v>2.9312446590063823E-2</c:v>
                </c:pt>
                <c:pt idx="319">
                  <c:v>3.0455735324693922E-2</c:v>
                </c:pt>
                <c:pt idx="320">
                  <c:v>2.962148797088382E-2</c:v>
                </c:pt>
                <c:pt idx="321">
                  <c:v>2.7821765228413842E-2</c:v>
                </c:pt>
                <c:pt idx="322">
                  <c:v>2.6285852223093764E-2</c:v>
                </c:pt>
                <c:pt idx="323">
                  <c:v>2.5454476896593858E-2</c:v>
                </c:pt>
                <c:pt idx="324">
                  <c:v>2.4396155470633785E-2</c:v>
                </c:pt>
                <c:pt idx="325">
                  <c:v>2.2045773985183814E-2</c:v>
                </c:pt>
                <c:pt idx="326">
                  <c:v>1.9069304217443905E-2</c:v>
                </c:pt>
                <c:pt idx="327">
                  <c:v>1.6567250574573755E-2</c:v>
                </c:pt>
                <c:pt idx="328">
                  <c:v>1.4269758917593744E-2</c:v>
                </c:pt>
                <c:pt idx="329">
                  <c:v>1.1451246421733785E-2</c:v>
                </c:pt>
                <c:pt idx="330">
                  <c:v>7.7981044437138713E-3</c:v>
                </c:pt>
                <c:pt idx="331">
                  <c:v>3.6716313873839113E-3</c:v>
                </c:pt>
                <c:pt idx="332">
                  <c:v>2.5185902314395214E-4</c:v>
                </c:pt>
                <c:pt idx="333">
                  <c:v>-1.4784021322862273E-3</c:v>
                </c:pt>
                <c:pt idx="334">
                  <c:v>-2.0001933183761977E-3</c:v>
                </c:pt>
                <c:pt idx="335">
                  <c:v>-2.742088394126041E-3</c:v>
                </c:pt>
                <c:pt idx="336">
                  <c:v>-4.3352051011460446E-3</c:v>
                </c:pt>
                <c:pt idx="337">
                  <c:v>-6.483785132666231E-3</c:v>
                </c:pt>
                <c:pt idx="338">
                  <c:v>-8.4275372653961345E-3</c:v>
                </c:pt>
                <c:pt idx="339">
                  <c:v>-9.2025635624661817E-3</c:v>
                </c:pt>
                <c:pt idx="340">
                  <c:v>-8.9696995493060427E-3</c:v>
                </c:pt>
                <c:pt idx="341">
                  <c:v>-8.7398696935661047E-3</c:v>
                </c:pt>
                <c:pt idx="342">
                  <c:v>-9.1049294862362018E-3</c:v>
                </c:pt>
                <c:pt idx="343">
                  <c:v>-1.0368762960396127E-2</c:v>
                </c:pt>
                <c:pt idx="344">
                  <c:v>-1.2746906140716163E-2</c:v>
                </c:pt>
                <c:pt idx="345">
                  <c:v>-1.6023051203766236E-2</c:v>
                </c:pt>
                <c:pt idx="346">
                  <c:v>-1.9474289321396165E-2</c:v>
                </c:pt>
                <c:pt idx="347">
                  <c:v>-2.1997501581326073E-2</c:v>
                </c:pt>
                <c:pt idx="348">
                  <c:v>-2.2904286934696039E-2</c:v>
                </c:pt>
                <c:pt idx="349">
                  <c:v>-2.2570300715456071E-2</c:v>
                </c:pt>
                <c:pt idx="350">
                  <c:v>-2.1408695581266235E-2</c:v>
                </c:pt>
                <c:pt idx="351">
                  <c:v>-2.0010533125846219E-2</c:v>
                </c:pt>
                <c:pt idx="352">
                  <c:v>-1.948875116002613E-2</c:v>
                </c:pt>
                <c:pt idx="353">
                  <c:v>-1.9982898824916218E-2</c:v>
                </c:pt>
                <c:pt idx="354">
                  <c:v>-2.0210624764676055E-2</c:v>
                </c:pt>
                <c:pt idx="355">
                  <c:v>-1.8983936190176243E-2</c:v>
                </c:pt>
                <c:pt idx="356">
                  <c:v>-1.6913343188666108E-2</c:v>
                </c:pt>
                <c:pt idx="357">
                  <c:v>-1.53293755561561E-2</c:v>
                </c:pt>
                <c:pt idx="358">
                  <c:v>-1.4118353169626063E-2</c:v>
                </c:pt>
                <c:pt idx="359">
                  <c:v>-1.2692536711806035E-2</c:v>
                </c:pt>
                <c:pt idx="360">
                  <c:v>-1.1240736319806155E-2</c:v>
                </c:pt>
                <c:pt idx="361">
                  <c:v>-9.9472491742360614E-3</c:v>
                </c:pt>
                <c:pt idx="362">
                  <c:v>-8.4908312109761575E-3</c:v>
                </c:pt>
                <c:pt idx="363">
                  <c:v>-6.5077108011861728E-3</c:v>
                </c:pt>
                <c:pt idx="364">
                  <c:v>-4.0393197526360503E-3</c:v>
                </c:pt>
                <c:pt idx="365">
                  <c:v>-1.7562911328061759E-3</c:v>
                </c:pt>
                <c:pt idx="366">
                  <c:v>-3.7162564314607849E-4</c:v>
                </c:pt>
                <c:pt idx="367">
                  <c:v>5.2486974422394361E-4</c:v>
                </c:pt>
                <c:pt idx="368">
                  <c:v>1.6051876850038393E-3</c:v>
                </c:pt>
                <c:pt idx="369">
                  <c:v>2.6598705936438094E-3</c:v>
                </c:pt>
                <c:pt idx="370">
                  <c:v>3.1586912089938135E-3</c:v>
                </c:pt>
                <c:pt idx="371">
                  <c:v>3.2258627866639245E-3</c:v>
                </c:pt>
                <c:pt idx="372">
                  <c:v>3.7081079613339174E-3</c:v>
                </c:pt>
                <c:pt idx="373">
                  <c:v>5.029392495463858E-3</c:v>
                </c:pt>
                <c:pt idx="374">
                  <c:v>7.160591399093752E-3</c:v>
                </c:pt>
                <c:pt idx="375">
                  <c:v>9.666415642873849E-3</c:v>
                </c:pt>
                <c:pt idx="376">
                  <c:v>1.1443380679633908E-2</c:v>
                </c:pt>
                <c:pt idx="377">
                  <c:v>1.1710830961103813E-2</c:v>
                </c:pt>
                <c:pt idx="378">
                  <c:v>1.0886186376553919E-2</c:v>
                </c:pt>
                <c:pt idx="379">
                  <c:v>9.9404331678238922E-3</c:v>
                </c:pt>
                <c:pt idx="380">
                  <c:v>9.6925317507738917E-3</c:v>
                </c:pt>
                <c:pt idx="381">
                  <c:v>1.0687993042943766E-2</c:v>
                </c:pt>
                <c:pt idx="382">
                  <c:v>1.2484138640583842E-2</c:v>
                </c:pt>
                <c:pt idx="383">
                  <c:v>1.371206782494383E-2</c:v>
                </c:pt>
                <c:pt idx="384">
                  <c:v>1.3110668225393862E-2</c:v>
                </c:pt>
                <c:pt idx="385">
                  <c:v>1.0619385754193855E-2</c:v>
                </c:pt>
                <c:pt idx="386">
                  <c:v>7.550080184243857E-3</c:v>
                </c:pt>
                <c:pt idx="387">
                  <c:v>5.4643822577138401E-3</c:v>
                </c:pt>
                <c:pt idx="388">
                  <c:v>4.7072553575537857E-3</c:v>
                </c:pt>
                <c:pt idx="389">
                  <c:v>4.3610855738838161E-3</c:v>
                </c:pt>
                <c:pt idx="390">
                  <c:v>3.6881998306839137E-3</c:v>
                </c:pt>
                <c:pt idx="391">
                  <c:v>2.1758313091537751E-3</c:v>
                </c:pt>
                <c:pt idx="392">
                  <c:v>-2.0471409750610903E-4</c:v>
                </c:pt>
                <c:pt idx="393">
                  <c:v>-2.2859812476361263E-3</c:v>
                </c:pt>
                <c:pt idx="394">
                  <c:v>-2.938076755116148E-3</c:v>
                </c:pt>
                <c:pt idx="395">
                  <c:v>-2.0742874621562102E-3</c:v>
                </c:pt>
                <c:pt idx="396">
                  <c:v>-1.0402697375622161E-4</c:v>
                </c:pt>
                <c:pt idx="397">
                  <c:v>2.5716519014837846E-3</c:v>
                </c:pt>
                <c:pt idx="398">
                  <c:v>5.6801319122838922E-3</c:v>
                </c:pt>
                <c:pt idx="399">
                  <c:v>9.1655221652238161E-3</c:v>
                </c:pt>
                <c:pt idx="400">
                  <c:v>1.2805797283153897E-2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7C5-4D61-B336-C4D505401130}"/>
            </c:ext>
          </c:extLst>
        </c:ser>
        <c:ser>
          <c:idx val="2"/>
          <c:order val="2"/>
          <c:spPr>
            <a:ln w="19050" cap="rnd">
              <a:solidFill>
                <a:schemeClr val="accent6"/>
              </a:solidFill>
              <a:prstDash val="lgDash"/>
              <a:round/>
            </a:ln>
            <a:effectLst/>
          </c:spPr>
          <c:marker>
            <c:symbol val="none"/>
          </c:marker>
          <c:xVal>
            <c:numRef>
              <c:f>Лист1!$E$3:$E$403</c:f>
              <c:numCache>
                <c:formatCode>General</c:formatCode>
                <c:ptCount val="4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6.0000000000000005E-2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9.9999999999999992E-2</c:v>
                </c:pt>
                <c:pt idx="11">
                  <c:v>0.10999999999999999</c:v>
                </c:pt>
                <c:pt idx="12">
                  <c:v>0.11999999999999998</c:v>
                </c:pt>
                <c:pt idx="13">
                  <c:v>0.12999999999999998</c:v>
                </c:pt>
                <c:pt idx="14">
                  <c:v>0.13999999999999999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0.18000000000000002</c:v>
                </c:pt>
                <c:pt idx="19">
                  <c:v>0.19000000000000003</c:v>
                </c:pt>
                <c:pt idx="20">
                  <c:v>0.20000000000000004</c:v>
                </c:pt>
                <c:pt idx="21">
                  <c:v>0.21000000000000005</c:v>
                </c:pt>
                <c:pt idx="22">
                  <c:v>0.22000000000000006</c:v>
                </c:pt>
                <c:pt idx="23">
                  <c:v>0.23000000000000007</c:v>
                </c:pt>
                <c:pt idx="24">
                  <c:v>0.24000000000000007</c:v>
                </c:pt>
                <c:pt idx="25">
                  <c:v>0.25000000000000006</c:v>
                </c:pt>
                <c:pt idx="26">
                  <c:v>0.26000000000000006</c:v>
                </c:pt>
                <c:pt idx="27">
                  <c:v>0.27000000000000007</c:v>
                </c:pt>
                <c:pt idx="28">
                  <c:v>0.28000000000000008</c:v>
                </c:pt>
                <c:pt idx="29">
                  <c:v>0.29000000000000009</c:v>
                </c:pt>
                <c:pt idx="30">
                  <c:v>0.3000000000000001</c:v>
                </c:pt>
                <c:pt idx="31">
                  <c:v>0.31000000000000011</c:v>
                </c:pt>
                <c:pt idx="32">
                  <c:v>0.32000000000000012</c:v>
                </c:pt>
                <c:pt idx="33">
                  <c:v>0.33000000000000013</c:v>
                </c:pt>
                <c:pt idx="34">
                  <c:v>0.34000000000000014</c:v>
                </c:pt>
                <c:pt idx="35">
                  <c:v>0.35000000000000014</c:v>
                </c:pt>
                <c:pt idx="36">
                  <c:v>0.36000000000000015</c:v>
                </c:pt>
                <c:pt idx="37">
                  <c:v>0.37000000000000016</c:v>
                </c:pt>
                <c:pt idx="38">
                  <c:v>0.38000000000000017</c:v>
                </c:pt>
                <c:pt idx="39">
                  <c:v>0.39000000000000018</c:v>
                </c:pt>
                <c:pt idx="40">
                  <c:v>0.40000000000000019</c:v>
                </c:pt>
                <c:pt idx="41">
                  <c:v>0.4100000000000002</c:v>
                </c:pt>
                <c:pt idx="42">
                  <c:v>0.42000000000000021</c:v>
                </c:pt>
                <c:pt idx="43">
                  <c:v>0.43000000000000022</c:v>
                </c:pt>
                <c:pt idx="44">
                  <c:v>0.44000000000000022</c:v>
                </c:pt>
                <c:pt idx="45">
                  <c:v>0.45000000000000023</c:v>
                </c:pt>
                <c:pt idx="46">
                  <c:v>0.46000000000000024</c:v>
                </c:pt>
                <c:pt idx="47">
                  <c:v>0.47000000000000025</c:v>
                </c:pt>
                <c:pt idx="48">
                  <c:v>0.48000000000000026</c:v>
                </c:pt>
                <c:pt idx="49">
                  <c:v>0.49000000000000027</c:v>
                </c:pt>
                <c:pt idx="50">
                  <c:v>0.50000000000000022</c:v>
                </c:pt>
                <c:pt idx="51">
                  <c:v>0.51000000000000023</c:v>
                </c:pt>
                <c:pt idx="52">
                  <c:v>0.52000000000000024</c:v>
                </c:pt>
                <c:pt idx="53">
                  <c:v>0.53000000000000025</c:v>
                </c:pt>
                <c:pt idx="54">
                  <c:v>0.54000000000000026</c:v>
                </c:pt>
                <c:pt idx="55">
                  <c:v>0.55000000000000027</c:v>
                </c:pt>
                <c:pt idx="56">
                  <c:v>0.56000000000000028</c:v>
                </c:pt>
                <c:pt idx="57">
                  <c:v>0.57000000000000028</c:v>
                </c:pt>
                <c:pt idx="58">
                  <c:v>0.58000000000000029</c:v>
                </c:pt>
                <c:pt idx="59">
                  <c:v>0.5900000000000003</c:v>
                </c:pt>
                <c:pt idx="60">
                  <c:v>0.60000000000000031</c:v>
                </c:pt>
                <c:pt idx="61">
                  <c:v>0.61000000000000032</c:v>
                </c:pt>
                <c:pt idx="62">
                  <c:v>0.62000000000000033</c:v>
                </c:pt>
                <c:pt idx="63">
                  <c:v>0.63000000000000034</c:v>
                </c:pt>
                <c:pt idx="64">
                  <c:v>0.64000000000000035</c:v>
                </c:pt>
                <c:pt idx="65">
                  <c:v>0.65000000000000036</c:v>
                </c:pt>
                <c:pt idx="66">
                  <c:v>0.66000000000000036</c:v>
                </c:pt>
                <c:pt idx="67">
                  <c:v>0.67000000000000037</c:v>
                </c:pt>
                <c:pt idx="68">
                  <c:v>0.68000000000000038</c:v>
                </c:pt>
                <c:pt idx="69">
                  <c:v>0.69000000000000039</c:v>
                </c:pt>
                <c:pt idx="70">
                  <c:v>0.7000000000000004</c:v>
                </c:pt>
                <c:pt idx="71">
                  <c:v>0.71000000000000041</c:v>
                </c:pt>
                <c:pt idx="72">
                  <c:v>0.72000000000000042</c:v>
                </c:pt>
                <c:pt idx="73">
                  <c:v>0.73000000000000043</c:v>
                </c:pt>
                <c:pt idx="74">
                  <c:v>0.74000000000000044</c:v>
                </c:pt>
                <c:pt idx="75">
                  <c:v>0.75000000000000044</c:v>
                </c:pt>
                <c:pt idx="76">
                  <c:v>0.76000000000000045</c:v>
                </c:pt>
                <c:pt idx="77">
                  <c:v>0.77000000000000046</c:v>
                </c:pt>
                <c:pt idx="78">
                  <c:v>0.78000000000000047</c:v>
                </c:pt>
                <c:pt idx="79">
                  <c:v>0.79000000000000048</c:v>
                </c:pt>
                <c:pt idx="80">
                  <c:v>0.80000000000000049</c:v>
                </c:pt>
                <c:pt idx="81">
                  <c:v>0.8100000000000005</c:v>
                </c:pt>
                <c:pt idx="82">
                  <c:v>0.82000000000000051</c:v>
                </c:pt>
                <c:pt idx="83">
                  <c:v>0.83000000000000052</c:v>
                </c:pt>
                <c:pt idx="84">
                  <c:v>0.84000000000000052</c:v>
                </c:pt>
                <c:pt idx="85">
                  <c:v>0.85000000000000053</c:v>
                </c:pt>
                <c:pt idx="86">
                  <c:v>0.86000000000000054</c:v>
                </c:pt>
                <c:pt idx="87">
                  <c:v>0.87000000000000055</c:v>
                </c:pt>
                <c:pt idx="88">
                  <c:v>0.88000000000000056</c:v>
                </c:pt>
                <c:pt idx="89">
                  <c:v>0.89000000000000057</c:v>
                </c:pt>
                <c:pt idx="90">
                  <c:v>0.90000000000000058</c:v>
                </c:pt>
                <c:pt idx="91">
                  <c:v>0.91000000000000059</c:v>
                </c:pt>
                <c:pt idx="92">
                  <c:v>0.9200000000000006</c:v>
                </c:pt>
                <c:pt idx="93">
                  <c:v>0.9300000000000006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0.97000000000000064</c:v>
                </c:pt>
                <c:pt idx="98">
                  <c:v>0.98000000000000065</c:v>
                </c:pt>
                <c:pt idx="99">
                  <c:v>0.99000000000000066</c:v>
                </c:pt>
                <c:pt idx="100">
                  <c:v>1.0000000000000007</c:v>
                </c:pt>
                <c:pt idx="101">
                  <c:v>1.0100000000000007</c:v>
                </c:pt>
                <c:pt idx="102">
                  <c:v>1.0200000000000007</c:v>
                </c:pt>
                <c:pt idx="103">
                  <c:v>1.0300000000000007</c:v>
                </c:pt>
                <c:pt idx="104">
                  <c:v>1.0400000000000007</c:v>
                </c:pt>
                <c:pt idx="105">
                  <c:v>1.0500000000000007</c:v>
                </c:pt>
                <c:pt idx="106">
                  <c:v>1.0600000000000007</c:v>
                </c:pt>
                <c:pt idx="107">
                  <c:v>1.0700000000000007</c:v>
                </c:pt>
                <c:pt idx="108">
                  <c:v>1.0800000000000007</c:v>
                </c:pt>
                <c:pt idx="109">
                  <c:v>1.0900000000000007</c:v>
                </c:pt>
                <c:pt idx="110">
                  <c:v>1.1000000000000008</c:v>
                </c:pt>
                <c:pt idx="111">
                  <c:v>1.1100000000000008</c:v>
                </c:pt>
                <c:pt idx="112">
                  <c:v>1.1200000000000008</c:v>
                </c:pt>
                <c:pt idx="113">
                  <c:v>1.1300000000000008</c:v>
                </c:pt>
                <c:pt idx="114">
                  <c:v>1.1400000000000008</c:v>
                </c:pt>
                <c:pt idx="115">
                  <c:v>1.1500000000000008</c:v>
                </c:pt>
                <c:pt idx="116">
                  <c:v>1.1600000000000008</c:v>
                </c:pt>
                <c:pt idx="117">
                  <c:v>1.1700000000000008</c:v>
                </c:pt>
                <c:pt idx="118">
                  <c:v>1.1800000000000008</c:v>
                </c:pt>
                <c:pt idx="119">
                  <c:v>1.1900000000000008</c:v>
                </c:pt>
                <c:pt idx="120">
                  <c:v>1.2000000000000008</c:v>
                </c:pt>
                <c:pt idx="121">
                  <c:v>1.2100000000000009</c:v>
                </c:pt>
                <c:pt idx="122">
                  <c:v>1.2200000000000009</c:v>
                </c:pt>
                <c:pt idx="123">
                  <c:v>1.2300000000000009</c:v>
                </c:pt>
                <c:pt idx="124">
                  <c:v>1.2400000000000009</c:v>
                </c:pt>
                <c:pt idx="125">
                  <c:v>1.2500000000000009</c:v>
                </c:pt>
                <c:pt idx="126">
                  <c:v>1.2600000000000009</c:v>
                </c:pt>
                <c:pt idx="127">
                  <c:v>1.2700000000000009</c:v>
                </c:pt>
                <c:pt idx="128">
                  <c:v>1.2800000000000009</c:v>
                </c:pt>
                <c:pt idx="129">
                  <c:v>1.2900000000000009</c:v>
                </c:pt>
                <c:pt idx="130">
                  <c:v>1.3000000000000009</c:v>
                </c:pt>
                <c:pt idx="131">
                  <c:v>1.3100000000000009</c:v>
                </c:pt>
                <c:pt idx="132">
                  <c:v>1.320000000000001</c:v>
                </c:pt>
                <c:pt idx="133">
                  <c:v>1.330000000000001</c:v>
                </c:pt>
                <c:pt idx="134">
                  <c:v>1.340000000000001</c:v>
                </c:pt>
                <c:pt idx="135">
                  <c:v>1.350000000000001</c:v>
                </c:pt>
                <c:pt idx="136">
                  <c:v>1.360000000000001</c:v>
                </c:pt>
                <c:pt idx="137">
                  <c:v>1.370000000000001</c:v>
                </c:pt>
                <c:pt idx="138">
                  <c:v>1.380000000000001</c:v>
                </c:pt>
                <c:pt idx="139">
                  <c:v>1.390000000000001</c:v>
                </c:pt>
                <c:pt idx="140">
                  <c:v>1.400000000000001</c:v>
                </c:pt>
                <c:pt idx="141">
                  <c:v>1.410000000000001</c:v>
                </c:pt>
                <c:pt idx="142">
                  <c:v>1.420000000000001</c:v>
                </c:pt>
                <c:pt idx="143">
                  <c:v>1.430000000000001</c:v>
                </c:pt>
                <c:pt idx="144">
                  <c:v>1.4400000000000011</c:v>
                </c:pt>
                <c:pt idx="145">
                  <c:v>1.4500000000000011</c:v>
                </c:pt>
                <c:pt idx="146">
                  <c:v>1.4600000000000011</c:v>
                </c:pt>
                <c:pt idx="147">
                  <c:v>1.4700000000000011</c:v>
                </c:pt>
                <c:pt idx="148">
                  <c:v>1.4800000000000011</c:v>
                </c:pt>
                <c:pt idx="149">
                  <c:v>1.4900000000000011</c:v>
                </c:pt>
                <c:pt idx="150">
                  <c:v>1.5000000000000011</c:v>
                </c:pt>
                <c:pt idx="151">
                  <c:v>1.5100000000000011</c:v>
                </c:pt>
                <c:pt idx="152">
                  <c:v>1.5200000000000011</c:v>
                </c:pt>
                <c:pt idx="153">
                  <c:v>1.5300000000000011</c:v>
                </c:pt>
                <c:pt idx="154">
                  <c:v>1.5400000000000011</c:v>
                </c:pt>
                <c:pt idx="155">
                  <c:v>1.5500000000000012</c:v>
                </c:pt>
                <c:pt idx="156">
                  <c:v>1.5600000000000012</c:v>
                </c:pt>
                <c:pt idx="157">
                  <c:v>1.5700000000000012</c:v>
                </c:pt>
                <c:pt idx="158">
                  <c:v>1.5800000000000012</c:v>
                </c:pt>
                <c:pt idx="159">
                  <c:v>1.5900000000000012</c:v>
                </c:pt>
                <c:pt idx="160">
                  <c:v>1.6000000000000012</c:v>
                </c:pt>
                <c:pt idx="161">
                  <c:v>1.6100000000000012</c:v>
                </c:pt>
                <c:pt idx="162">
                  <c:v>1.6200000000000012</c:v>
                </c:pt>
                <c:pt idx="163">
                  <c:v>1.6300000000000012</c:v>
                </c:pt>
                <c:pt idx="164">
                  <c:v>1.6400000000000012</c:v>
                </c:pt>
                <c:pt idx="165">
                  <c:v>1.6500000000000012</c:v>
                </c:pt>
                <c:pt idx="166">
                  <c:v>1.6600000000000013</c:v>
                </c:pt>
                <c:pt idx="167">
                  <c:v>1.6700000000000013</c:v>
                </c:pt>
                <c:pt idx="168">
                  <c:v>1.6800000000000013</c:v>
                </c:pt>
                <c:pt idx="169">
                  <c:v>1.6900000000000013</c:v>
                </c:pt>
                <c:pt idx="170">
                  <c:v>1.7000000000000013</c:v>
                </c:pt>
                <c:pt idx="171">
                  <c:v>1.7100000000000013</c:v>
                </c:pt>
                <c:pt idx="172">
                  <c:v>1.7200000000000013</c:v>
                </c:pt>
                <c:pt idx="173">
                  <c:v>1.7300000000000013</c:v>
                </c:pt>
                <c:pt idx="174">
                  <c:v>1.7400000000000013</c:v>
                </c:pt>
                <c:pt idx="175">
                  <c:v>1.7500000000000013</c:v>
                </c:pt>
                <c:pt idx="176">
                  <c:v>1.7600000000000013</c:v>
                </c:pt>
                <c:pt idx="177">
                  <c:v>1.7700000000000014</c:v>
                </c:pt>
                <c:pt idx="178">
                  <c:v>1.7800000000000014</c:v>
                </c:pt>
                <c:pt idx="179">
                  <c:v>1.7900000000000014</c:v>
                </c:pt>
                <c:pt idx="180">
                  <c:v>1.8000000000000014</c:v>
                </c:pt>
                <c:pt idx="181">
                  <c:v>1.8100000000000014</c:v>
                </c:pt>
                <c:pt idx="182">
                  <c:v>1.8200000000000014</c:v>
                </c:pt>
                <c:pt idx="183">
                  <c:v>1.8300000000000014</c:v>
                </c:pt>
                <c:pt idx="184">
                  <c:v>1.8400000000000014</c:v>
                </c:pt>
                <c:pt idx="185">
                  <c:v>1.8500000000000014</c:v>
                </c:pt>
                <c:pt idx="186">
                  <c:v>1.8600000000000014</c:v>
                </c:pt>
                <c:pt idx="187">
                  <c:v>1.8700000000000014</c:v>
                </c:pt>
                <c:pt idx="188">
                  <c:v>1.8800000000000014</c:v>
                </c:pt>
                <c:pt idx="189">
                  <c:v>1.8900000000000015</c:v>
                </c:pt>
                <c:pt idx="190">
                  <c:v>1.9000000000000015</c:v>
                </c:pt>
                <c:pt idx="191">
                  <c:v>1.9100000000000015</c:v>
                </c:pt>
                <c:pt idx="192">
                  <c:v>1.9200000000000015</c:v>
                </c:pt>
                <c:pt idx="193">
                  <c:v>1.9300000000000015</c:v>
                </c:pt>
                <c:pt idx="194">
                  <c:v>1.9400000000000015</c:v>
                </c:pt>
                <c:pt idx="195">
                  <c:v>1.9500000000000015</c:v>
                </c:pt>
                <c:pt idx="196">
                  <c:v>1.9600000000000015</c:v>
                </c:pt>
                <c:pt idx="197">
                  <c:v>1.9700000000000015</c:v>
                </c:pt>
                <c:pt idx="198">
                  <c:v>1.9800000000000015</c:v>
                </c:pt>
                <c:pt idx="199">
                  <c:v>1.9900000000000015</c:v>
                </c:pt>
                <c:pt idx="200">
                  <c:v>2.0000000000000013</c:v>
                </c:pt>
                <c:pt idx="201">
                  <c:v>2.0100000000000011</c:v>
                </c:pt>
                <c:pt idx="202">
                  <c:v>2.0200000000000009</c:v>
                </c:pt>
                <c:pt idx="203">
                  <c:v>2.0300000000000007</c:v>
                </c:pt>
                <c:pt idx="204">
                  <c:v>2.0400000000000005</c:v>
                </c:pt>
                <c:pt idx="205">
                  <c:v>2.0500000000000003</c:v>
                </c:pt>
                <c:pt idx="206">
                  <c:v>2.06</c:v>
                </c:pt>
                <c:pt idx="207">
                  <c:v>2.0699999999999998</c:v>
                </c:pt>
                <c:pt idx="208">
                  <c:v>2.0799999999999996</c:v>
                </c:pt>
                <c:pt idx="209">
                  <c:v>2.0899999999999994</c:v>
                </c:pt>
                <c:pt idx="210">
                  <c:v>2.0999999999999992</c:v>
                </c:pt>
                <c:pt idx="211">
                  <c:v>2.109999999999999</c:v>
                </c:pt>
                <c:pt idx="212">
                  <c:v>2.1199999999999988</c:v>
                </c:pt>
                <c:pt idx="213">
                  <c:v>2.1299999999999986</c:v>
                </c:pt>
                <c:pt idx="214">
                  <c:v>2.1399999999999983</c:v>
                </c:pt>
                <c:pt idx="215">
                  <c:v>2.1499999999999981</c:v>
                </c:pt>
                <c:pt idx="216">
                  <c:v>2.1599999999999979</c:v>
                </c:pt>
                <c:pt idx="217">
                  <c:v>2.1699999999999977</c:v>
                </c:pt>
                <c:pt idx="218">
                  <c:v>2.1799999999999975</c:v>
                </c:pt>
                <c:pt idx="219">
                  <c:v>2.1899999999999973</c:v>
                </c:pt>
                <c:pt idx="220">
                  <c:v>2.1999999999999971</c:v>
                </c:pt>
                <c:pt idx="221">
                  <c:v>2.2099999999999969</c:v>
                </c:pt>
                <c:pt idx="222">
                  <c:v>2.2199999999999966</c:v>
                </c:pt>
                <c:pt idx="223">
                  <c:v>2.2299999999999964</c:v>
                </c:pt>
                <c:pt idx="224">
                  <c:v>2.2399999999999962</c:v>
                </c:pt>
                <c:pt idx="225">
                  <c:v>2.249999999999996</c:v>
                </c:pt>
                <c:pt idx="226">
                  <c:v>2.2599999999999958</c:v>
                </c:pt>
                <c:pt idx="227">
                  <c:v>2.2699999999999956</c:v>
                </c:pt>
                <c:pt idx="228">
                  <c:v>2.2799999999999954</c:v>
                </c:pt>
                <c:pt idx="229">
                  <c:v>2.2899999999999952</c:v>
                </c:pt>
                <c:pt idx="230">
                  <c:v>2.2999999999999949</c:v>
                </c:pt>
                <c:pt idx="231">
                  <c:v>2.3099999999999947</c:v>
                </c:pt>
                <c:pt idx="232">
                  <c:v>2.3199999999999945</c:v>
                </c:pt>
                <c:pt idx="233">
                  <c:v>2.3299999999999943</c:v>
                </c:pt>
                <c:pt idx="234">
                  <c:v>2.3399999999999941</c:v>
                </c:pt>
                <c:pt idx="235">
                  <c:v>2.3499999999999939</c:v>
                </c:pt>
                <c:pt idx="236">
                  <c:v>2.3599999999999937</c:v>
                </c:pt>
                <c:pt idx="237">
                  <c:v>2.3699999999999934</c:v>
                </c:pt>
                <c:pt idx="238">
                  <c:v>2.3799999999999932</c:v>
                </c:pt>
                <c:pt idx="239">
                  <c:v>2.389999999999993</c:v>
                </c:pt>
                <c:pt idx="240">
                  <c:v>2.3999999999999928</c:v>
                </c:pt>
                <c:pt idx="241">
                  <c:v>2.4099999999999926</c:v>
                </c:pt>
                <c:pt idx="242">
                  <c:v>2.4199999999999924</c:v>
                </c:pt>
                <c:pt idx="243">
                  <c:v>2.4299999999999922</c:v>
                </c:pt>
                <c:pt idx="244">
                  <c:v>2.439999999999992</c:v>
                </c:pt>
                <c:pt idx="245">
                  <c:v>2.4499999999999917</c:v>
                </c:pt>
                <c:pt idx="246">
                  <c:v>2.4599999999999915</c:v>
                </c:pt>
                <c:pt idx="247">
                  <c:v>2.4699999999999913</c:v>
                </c:pt>
                <c:pt idx="248">
                  <c:v>2.4799999999999911</c:v>
                </c:pt>
                <c:pt idx="249">
                  <c:v>2.4899999999999909</c:v>
                </c:pt>
                <c:pt idx="250">
                  <c:v>2.4999999999999907</c:v>
                </c:pt>
                <c:pt idx="251">
                  <c:v>2.5099999999999905</c:v>
                </c:pt>
                <c:pt idx="252">
                  <c:v>2.5199999999999902</c:v>
                </c:pt>
                <c:pt idx="253">
                  <c:v>2.52999999999999</c:v>
                </c:pt>
                <c:pt idx="254">
                  <c:v>2.5399999999999898</c:v>
                </c:pt>
                <c:pt idx="255">
                  <c:v>2.5499999999999896</c:v>
                </c:pt>
                <c:pt idx="256">
                  <c:v>2.5599999999999894</c:v>
                </c:pt>
                <c:pt idx="257">
                  <c:v>2.5699999999999892</c:v>
                </c:pt>
                <c:pt idx="258">
                  <c:v>2.579999999999989</c:v>
                </c:pt>
                <c:pt idx="259">
                  <c:v>2.5899999999999888</c:v>
                </c:pt>
                <c:pt idx="260">
                  <c:v>2.5999999999999885</c:v>
                </c:pt>
                <c:pt idx="261">
                  <c:v>2.6099999999999883</c:v>
                </c:pt>
                <c:pt idx="262">
                  <c:v>2.6199999999999881</c:v>
                </c:pt>
                <c:pt idx="263">
                  <c:v>2.6299999999999879</c:v>
                </c:pt>
                <c:pt idx="264">
                  <c:v>2.6399999999999877</c:v>
                </c:pt>
                <c:pt idx="265">
                  <c:v>2.6499999999999875</c:v>
                </c:pt>
                <c:pt idx="266">
                  <c:v>2.6599999999999873</c:v>
                </c:pt>
                <c:pt idx="267">
                  <c:v>2.6699999999999871</c:v>
                </c:pt>
                <c:pt idx="268">
                  <c:v>2.6799999999999868</c:v>
                </c:pt>
                <c:pt idx="269">
                  <c:v>2.6899999999999866</c:v>
                </c:pt>
                <c:pt idx="270">
                  <c:v>2.6999999999999864</c:v>
                </c:pt>
                <c:pt idx="271">
                  <c:v>2.7099999999999862</c:v>
                </c:pt>
                <c:pt idx="272">
                  <c:v>2.719999999999986</c:v>
                </c:pt>
                <c:pt idx="273">
                  <c:v>2.7299999999999858</c:v>
                </c:pt>
                <c:pt idx="274">
                  <c:v>2.7399999999999856</c:v>
                </c:pt>
                <c:pt idx="275">
                  <c:v>2.7499999999999853</c:v>
                </c:pt>
                <c:pt idx="276">
                  <c:v>2.7599999999999851</c:v>
                </c:pt>
                <c:pt idx="277">
                  <c:v>2.7699999999999849</c:v>
                </c:pt>
                <c:pt idx="278">
                  <c:v>2.7799999999999847</c:v>
                </c:pt>
                <c:pt idx="279">
                  <c:v>2.7899999999999845</c:v>
                </c:pt>
                <c:pt idx="280">
                  <c:v>2.7999999999999843</c:v>
                </c:pt>
                <c:pt idx="281">
                  <c:v>2.8099999999999841</c:v>
                </c:pt>
                <c:pt idx="282">
                  <c:v>2.8199999999999839</c:v>
                </c:pt>
                <c:pt idx="283">
                  <c:v>2.8299999999999836</c:v>
                </c:pt>
                <c:pt idx="284">
                  <c:v>2.8399999999999834</c:v>
                </c:pt>
                <c:pt idx="285">
                  <c:v>2.8499999999999832</c:v>
                </c:pt>
                <c:pt idx="286">
                  <c:v>2.859999999999983</c:v>
                </c:pt>
                <c:pt idx="287">
                  <c:v>2.8699999999999828</c:v>
                </c:pt>
                <c:pt idx="288">
                  <c:v>2.8799999999999826</c:v>
                </c:pt>
                <c:pt idx="289">
                  <c:v>2.8899999999999824</c:v>
                </c:pt>
                <c:pt idx="290">
                  <c:v>2.8999999999999821</c:v>
                </c:pt>
                <c:pt idx="291">
                  <c:v>2.9099999999999819</c:v>
                </c:pt>
                <c:pt idx="292">
                  <c:v>2.9199999999999817</c:v>
                </c:pt>
                <c:pt idx="293">
                  <c:v>2.9299999999999815</c:v>
                </c:pt>
                <c:pt idx="294">
                  <c:v>2.9399999999999813</c:v>
                </c:pt>
                <c:pt idx="295">
                  <c:v>2.9499999999999811</c:v>
                </c:pt>
                <c:pt idx="296">
                  <c:v>2.9599999999999809</c:v>
                </c:pt>
                <c:pt idx="297">
                  <c:v>2.9699999999999807</c:v>
                </c:pt>
                <c:pt idx="298">
                  <c:v>2.9799999999999804</c:v>
                </c:pt>
                <c:pt idx="299">
                  <c:v>2.9899999999999802</c:v>
                </c:pt>
                <c:pt idx="300">
                  <c:v>2.99999999999998</c:v>
                </c:pt>
                <c:pt idx="301">
                  <c:v>3.0099999999999798</c:v>
                </c:pt>
                <c:pt idx="302">
                  <c:v>3.0199999999999796</c:v>
                </c:pt>
                <c:pt idx="303">
                  <c:v>3.0299999999999794</c:v>
                </c:pt>
                <c:pt idx="304">
                  <c:v>3.0399999999999792</c:v>
                </c:pt>
                <c:pt idx="305">
                  <c:v>3.049999999999979</c:v>
                </c:pt>
                <c:pt idx="306">
                  <c:v>3.0599999999999787</c:v>
                </c:pt>
                <c:pt idx="307">
                  <c:v>3.0699999999999785</c:v>
                </c:pt>
                <c:pt idx="308">
                  <c:v>3.0799999999999783</c:v>
                </c:pt>
                <c:pt idx="309">
                  <c:v>3.0899999999999781</c:v>
                </c:pt>
                <c:pt idx="310">
                  <c:v>3.0999999999999779</c:v>
                </c:pt>
                <c:pt idx="311">
                  <c:v>3.1099999999999777</c:v>
                </c:pt>
                <c:pt idx="312">
                  <c:v>3.1199999999999775</c:v>
                </c:pt>
                <c:pt idx="313">
                  <c:v>3.1299999999999772</c:v>
                </c:pt>
                <c:pt idx="314">
                  <c:v>3.139999999999977</c:v>
                </c:pt>
                <c:pt idx="315">
                  <c:v>3.1499999999999768</c:v>
                </c:pt>
                <c:pt idx="316">
                  <c:v>3.1599999999999766</c:v>
                </c:pt>
                <c:pt idx="317">
                  <c:v>3.1699999999999764</c:v>
                </c:pt>
                <c:pt idx="318">
                  <c:v>3.1799999999999762</c:v>
                </c:pt>
                <c:pt idx="319">
                  <c:v>3.189999999999976</c:v>
                </c:pt>
                <c:pt idx="320">
                  <c:v>3.1999999999999758</c:v>
                </c:pt>
                <c:pt idx="321">
                  <c:v>3.2099999999999755</c:v>
                </c:pt>
                <c:pt idx="322">
                  <c:v>3.2199999999999753</c:v>
                </c:pt>
                <c:pt idx="323">
                  <c:v>3.2299999999999751</c:v>
                </c:pt>
                <c:pt idx="324">
                  <c:v>3.2399999999999749</c:v>
                </c:pt>
                <c:pt idx="325">
                  <c:v>3.2499999999999747</c:v>
                </c:pt>
                <c:pt idx="326">
                  <c:v>3.2599999999999745</c:v>
                </c:pt>
                <c:pt idx="327">
                  <c:v>3.2699999999999743</c:v>
                </c:pt>
                <c:pt idx="328">
                  <c:v>3.279999999999974</c:v>
                </c:pt>
                <c:pt idx="329">
                  <c:v>3.2899999999999738</c:v>
                </c:pt>
                <c:pt idx="330">
                  <c:v>3.2999999999999736</c:v>
                </c:pt>
                <c:pt idx="331">
                  <c:v>3.3099999999999734</c:v>
                </c:pt>
                <c:pt idx="332">
                  <c:v>3.3199999999999732</c:v>
                </c:pt>
                <c:pt idx="333">
                  <c:v>3.329999999999973</c:v>
                </c:pt>
                <c:pt idx="334">
                  <c:v>3.3399999999999728</c:v>
                </c:pt>
                <c:pt idx="335">
                  <c:v>3.3499999999999726</c:v>
                </c:pt>
                <c:pt idx="336">
                  <c:v>3.3599999999999723</c:v>
                </c:pt>
                <c:pt idx="337">
                  <c:v>3.3699999999999721</c:v>
                </c:pt>
                <c:pt idx="338">
                  <c:v>3.3799999999999719</c:v>
                </c:pt>
                <c:pt idx="339">
                  <c:v>3.3899999999999717</c:v>
                </c:pt>
                <c:pt idx="340">
                  <c:v>3.3999999999999715</c:v>
                </c:pt>
                <c:pt idx="341">
                  <c:v>3.4099999999999713</c:v>
                </c:pt>
                <c:pt idx="342">
                  <c:v>3.4199999999999711</c:v>
                </c:pt>
                <c:pt idx="343">
                  <c:v>3.4299999999999708</c:v>
                </c:pt>
                <c:pt idx="344">
                  <c:v>3.4399999999999706</c:v>
                </c:pt>
                <c:pt idx="345">
                  <c:v>3.4499999999999704</c:v>
                </c:pt>
                <c:pt idx="346">
                  <c:v>3.4599999999999702</c:v>
                </c:pt>
                <c:pt idx="347">
                  <c:v>3.46999999999997</c:v>
                </c:pt>
                <c:pt idx="348">
                  <c:v>3.4799999999999698</c:v>
                </c:pt>
                <c:pt idx="349">
                  <c:v>3.4899999999999696</c:v>
                </c:pt>
                <c:pt idx="350">
                  <c:v>3.4999999999999694</c:v>
                </c:pt>
                <c:pt idx="351">
                  <c:v>3.5099999999999691</c:v>
                </c:pt>
                <c:pt idx="352">
                  <c:v>3.5199999999999689</c:v>
                </c:pt>
                <c:pt idx="353">
                  <c:v>3.5299999999999687</c:v>
                </c:pt>
                <c:pt idx="354">
                  <c:v>3.5399999999999685</c:v>
                </c:pt>
                <c:pt idx="355">
                  <c:v>3.5499999999999683</c:v>
                </c:pt>
                <c:pt idx="356">
                  <c:v>3.5599999999999681</c:v>
                </c:pt>
                <c:pt idx="357">
                  <c:v>3.5699999999999679</c:v>
                </c:pt>
                <c:pt idx="358">
                  <c:v>3.5799999999999677</c:v>
                </c:pt>
                <c:pt idx="359">
                  <c:v>3.5899999999999674</c:v>
                </c:pt>
                <c:pt idx="360">
                  <c:v>3.5999999999999672</c:v>
                </c:pt>
                <c:pt idx="361">
                  <c:v>3.609999999999967</c:v>
                </c:pt>
                <c:pt idx="362">
                  <c:v>3.6199999999999668</c:v>
                </c:pt>
                <c:pt idx="363">
                  <c:v>3.6299999999999666</c:v>
                </c:pt>
                <c:pt idx="364">
                  <c:v>3.6399999999999664</c:v>
                </c:pt>
                <c:pt idx="365">
                  <c:v>3.6499999999999662</c:v>
                </c:pt>
                <c:pt idx="366">
                  <c:v>3.6599999999999659</c:v>
                </c:pt>
                <c:pt idx="367">
                  <c:v>3.6699999999999657</c:v>
                </c:pt>
                <c:pt idx="368">
                  <c:v>3.6799999999999655</c:v>
                </c:pt>
                <c:pt idx="369">
                  <c:v>3.6899999999999653</c:v>
                </c:pt>
                <c:pt idx="370">
                  <c:v>3.6999999999999651</c:v>
                </c:pt>
                <c:pt idx="371">
                  <c:v>3.7099999999999649</c:v>
                </c:pt>
                <c:pt idx="372">
                  <c:v>3.7199999999999647</c:v>
                </c:pt>
                <c:pt idx="373">
                  <c:v>3.7299999999999645</c:v>
                </c:pt>
                <c:pt idx="374">
                  <c:v>3.7399999999999642</c:v>
                </c:pt>
                <c:pt idx="375">
                  <c:v>3.749999999999964</c:v>
                </c:pt>
                <c:pt idx="376">
                  <c:v>3.7599999999999638</c:v>
                </c:pt>
                <c:pt idx="377">
                  <c:v>3.7699999999999636</c:v>
                </c:pt>
                <c:pt idx="378">
                  <c:v>3.7799999999999634</c:v>
                </c:pt>
                <c:pt idx="379">
                  <c:v>3.7899999999999632</c:v>
                </c:pt>
                <c:pt idx="380">
                  <c:v>3.799999999999963</c:v>
                </c:pt>
                <c:pt idx="381">
                  <c:v>3.8099999999999627</c:v>
                </c:pt>
                <c:pt idx="382">
                  <c:v>3.8199999999999625</c:v>
                </c:pt>
                <c:pt idx="383">
                  <c:v>3.8299999999999623</c:v>
                </c:pt>
                <c:pt idx="384">
                  <c:v>3.8399999999999621</c:v>
                </c:pt>
                <c:pt idx="385">
                  <c:v>3.8499999999999619</c:v>
                </c:pt>
                <c:pt idx="386">
                  <c:v>3.8599999999999617</c:v>
                </c:pt>
                <c:pt idx="387">
                  <c:v>3.8699999999999615</c:v>
                </c:pt>
                <c:pt idx="388">
                  <c:v>3.8799999999999613</c:v>
                </c:pt>
                <c:pt idx="389">
                  <c:v>3.889999999999961</c:v>
                </c:pt>
                <c:pt idx="390">
                  <c:v>3.8999999999999608</c:v>
                </c:pt>
                <c:pt idx="391">
                  <c:v>3.9099999999999606</c:v>
                </c:pt>
                <c:pt idx="392">
                  <c:v>3.9199999999999604</c:v>
                </c:pt>
                <c:pt idx="393">
                  <c:v>3.9299999999999602</c:v>
                </c:pt>
                <c:pt idx="394">
                  <c:v>3.93999999999996</c:v>
                </c:pt>
                <c:pt idx="395">
                  <c:v>3.9499999999999598</c:v>
                </c:pt>
                <c:pt idx="396">
                  <c:v>3.9599999999999596</c:v>
                </c:pt>
                <c:pt idx="397">
                  <c:v>3.9699999999999593</c:v>
                </c:pt>
                <c:pt idx="398">
                  <c:v>3.9799999999999591</c:v>
                </c:pt>
                <c:pt idx="399">
                  <c:v>3.9899999999999589</c:v>
                </c:pt>
                <c:pt idx="400">
                  <c:v>3.9999999999999587</c:v>
                </c:pt>
              </c:numCache>
            </c:numRef>
          </c:xVal>
          <c:yVal>
            <c:numRef>
              <c:f>Лист1!$F$3:$F$403</c:f>
              <c:numCache>
                <c:formatCode>General</c:formatCode>
                <c:ptCount val="401"/>
                <c:pt idx="0">
                  <c:v>-1.219382563217053E-2</c:v>
                </c:pt>
                <c:pt idx="1">
                  <c:v>-1.0032954129046701E-4</c:v>
                </c:pt>
                <c:pt idx="2">
                  <c:v>1.3335700457239419E-2</c:v>
                </c:pt>
                <c:pt idx="3">
                  <c:v>2.6249338616359363E-2</c:v>
                </c:pt>
                <c:pt idx="4">
                  <c:v>3.69963796396795E-2</c:v>
                </c:pt>
                <c:pt idx="5">
                  <c:v>4.4526988554539404E-2</c:v>
                </c:pt>
                <c:pt idx="6">
                  <c:v>4.8439925964999464E-2</c:v>
                </c:pt>
                <c:pt idx="7">
                  <c:v>4.8897943751079476E-2</c:v>
                </c:pt>
                <c:pt idx="8">
                  <c:v>4.69231372551695E-2</c:v>
                </c:pt>
                <c:pt idx="9">
                  <c:v>4.3658729346139458E-2</c:v>
                </c:pt>
                <c:pt idx="10">
                  <c:v>3.9216329486509327E-2</c:v>
                </c:pt>
                <c:pt idx="11">
                  <c:v>3.3163227256759464E-2</c:v>
                </c:pt>
                <c:pt idx="12">
                  <c:v>2.5691183785539362E-2</c:v>
                </c:pt>
                <c:pt idx="13">
                  <c:v>1.7566722412299507E-2</c:v>
                </c:pt>
                <c:pt idx="14">
                  <c:v>9.5092792088993239E-3</c:v>
                </c:pt>
                <c:pt idx="15">
                  <c:v>2.3999147425695089E-3</c:v>
                </c:pt>
                <c:pt idx="16">
                  <c:v>-2.8141093973206299E-3</c:v>
                </c:pt>
                <c:pt idx="17">
                  <c:v>-5.8208040650706838E-3</c:v>
                </c:pt>
                <c:pt idx="18">
                  <c:v>-7.1527023786006616E-3</c:v>
                </c:pt>
                <c:pt idx="19">
                  <c:v>-7.4902314514506685E-3</c:v>
                </c:pt>
                <c:pt idx="20">
                  <c:v>-7.1149726439905248E-3</c:v>
                </c:pt>
                <c:pt idx="21">
                  <c:v>-5.9501457826505177E-3</c:v>
                </c:pt>
                <c:pt idx="22">
                  <c:v>-3.7092786357706409E-3</c:v>
                </c:pt>
                <c:pt idx="23">
                  <c:v>-3.5902359007056184E-4</c:v>
                </c:pt>
                <c:pt idx="24">
                  <c:v>3.8118491406493593E-3</c:v>
                </c:pt>
                <c:pt idx="25">
                  <c:v>8.0953435301494014E-3</c:v>
                </c:pt>
                <c:pt idx="26">
                  <c:v>1.1468095133369438E-2</c:v>
                </c:pt>
                <c:pt idx="27">
                  <c:v>1.3151558567759514E-2</c:v>
                </c:pt>
                <c:pt idx="28">
                  <c:v>1.292339618772953E-2</c:v>
                </c:pt>
                <c:pt idx="29">
                  <c:v>1.1211459318919426E-2</c:v>
                </c:pt>
                <c:pt idx="30">
                  <c:v>8.3509398515293487E-3</c:v>
                </c:pt>
                <c:pt idx="31">
                  <c:v>4.5611914875194337E-3</c:v>
                </c:pt>
                <c:pt idx="32">
                  <c:v>2.4570381219946036E-4</c:v>
                </c:pt>
                <c:pt idx="33">
                  <c:v>-4.7111908661106039E-3</c:v>
                </c:pt>
                <c:pt idx="34">
                  <c:v>-1.0459632248920547E-2</c:v>
                </c:pt>
                <c:pt idx="35">
                  <c:v>-1.6251199996130561E-2</c:v>
                </c:pt>
                <c:pt idx="36">
                  <c:v>-2.1343542336380583E-2</c:v>
                </c:pt>
                <c:pt idx="37">
                  <c:v>-2.5651693417190646E-2</c:v>
                </c:pt>
                <c:pt idx="38">
                  <c:v>-2.9133818882500551E-2</c:v>
                </c:pt>
                <c:pt idx="39">
                  <c:v>-3.1314406249710602E-2</c:v>
                </c:pt>
                <c:pt idx="40">
                  <c:v>-3.1483365186990575E-2</c:v>
                </c:pt>
                <c:pt idx="41">
                  <c:v>-2.9663863942290591E-2</c:v>
                </c:pt>
                <c:pt idx="42">
                  <c:v>-2.640716286469047E-2</c:v>
                </c:pt>
                <c:pt idx="43">
                  <c:v>-2.1899389877570563E-2</c:v>
                </c:pt>
                <c:pt idx="44">
                  <c:v>-1.6434601658710468E-2</c:v>
                </c:pt>
                <c:pt idx="45">
                  <c:v>-1.0659227952490635E-2</c:v>
                </c:pt>
                <c:pt idx="46">
                  <c:v>-4.7790907075406786E-3</c:v>
                </c:pt>
                <c:pt idx="47">
                  <c:v>1.4253492871094675E-3</c:v>
                </c:pt>
                <c:pt idx="48">
                  <c:v>7.6772633962494119E-3</c:v>
                </c:pt>
                <c:pt idx="49">
                  <c:v>1.3195207271319509E-2</c:v>
                </c:pt>
                <c:pt idx="50">
                  <c:v>1.7567437036739353E-2</c:v>
                </c:pt>
                <c:pt idx="51">
                  <c:v>2.1043724314579348E-2</c:v>
                </c:pt>
                <c:pt idx="52">
                  <c:v>2.3895382997309422E-2</c:v>
                </c:pt>
                <c:pt idx="53">
                  <c:v>2.6279990451999469E-2</c:v>
                </c:pt>
                <c:pt idx="54">
                  <c:v>2.8588009965739403E-2</c:v>
                </c:pt>
                <c:pt idx="55">
                  <c:v>3.0943293041049369E-2</c:v>
                </c:pt>
                <c:pt idx="56">
                  <c:v>3.2697922802959356E-2</c:v>
                </c:pt>
                <c:pt idx="57">
                  <c:v>3.2803217103969384E-2</c:v>
                </c:pt>
                <c:pt idx="58">
                  <c:v>3.1375274714059431E-2</c:v>
                </c:pt>
                <c:pt idx="59">
                  <c:v>2.9764748904559379E-2</c:v>
                </c:pt>
                <c:pt idx="60">
                  <c:v>2.8732372214169466E-2</c:v>
                </c:pt>
                <c:pt idx="61">
                  <c:v>2.7975686591689364E-2</c:v>
                </c:pt>
                <c:pt idx="62">
                  <c:v>2.6788631033359378E-2</c:v>
                </c:pt>
                <c:pt idx="63">
                  <c:v>2.4563002003419321E-2</c:v>
                </c:pt>
                <c:pt idx="64">
                  <c:v>2.0892828921509343E-2</c:v>
                </c:pt>
                <c:pt idx="65">
                  <c:v>1.5808229878299329E-2</c:v>
                </c:pt>
                <c:pt idx="66">
                  <c:v>9.6939389613694971E-3</c:v>
                </c:pt>
                <c:pt idx="67">
                  <c:v>2.4172892805793822E-3</c:v>
                </c:pt>
                <c:pt idx="68">
                  <c:v>-7.5785555385805559E-3</c:v>
                </c:pt>
                <c:pt idx="69">
                  <c:v>-2.1435164778700555E-2</c:v>
                </c:pt>
                <c:pt idx="70">
                  <c:v>-3.7703673772240487E-2</c:v>
                </c:pt>
                <c:pt idx="71">
                  <c:v>-5.4925266171960585E-2</c:v>
                </c:pt>
                <c:pt idx="72">
                  <c:v>-7.3636050251950635E-2</c:v>
                </c:pt>
                <c:pt idx="73">
                  <c:v>-9.4499403730440523E-2</c:v>
                </c:pt>
                <c:pt idx="74">
                  <c:v>-0.11787405488588054</c:v>
                </c:pt>
                <c:pt idx="75">
                  <c:v>-0.14400037215283046</c:v>
                </c:pt>
                <c:pt idx="76">
                  <c:v>-0.17158271051317042</c:v>
                </c:pt>
                <c:pt idx="77">
                  <c:v>-0.19661620581910055</c:v>
                </c:pt>
                <c:pt idx="78">
                  <c:v>-0.21446434106519074</c:v>
                </c:pt>
                <c:pt idx="79">
                  <c:v>-0.22340693142727064</c:v>
                </c:pt>
                <c:pt idx="80">
                  <c:v>-0.22450400781564062</c:v>
                </c:pt>
                <c:pt idx="81">
                  <c:v>-0.2208879015941605</c:v>
                </c:pt>
                <c:pt idx="82">
                  <c:v>-0.21464970644832038</c:v>
                </c:pt>
                <c:pt idx="83">
                  <c:v>-0.20464448726467044</c:v>
                </c:pt>
                <c:pt idx="84">
                  <c:v>-0.1899368437592206</c:v>
                </c:pt>
                <c:pt idx="85">
                  <c:v>-0.17071831288742079</c:v>
                </c:pt>
                <c:pt idx="86">
                  <c:v>-0.14709373814088078</c:v>
                </c:pt>
                <c:pt idx="87">
                  <c:v>-0.11921373585102057</c:v>
                </c:pt>
                <c:pt idx="88">
                  <c:v>-8.8596418879870464E-2</c:v>
                </c:pt>
                <c:pt idx="89">
                  <c:v>-5.8186949318620673E-2</c:v>
                </c:pt>
                <c:pt idx="90">
                  <c:v>-2.9662481371790506E-2</c:v>
                </c:pt>
                <c:pt idx="91">
                  <c:v>-1.4988244919504901E-3</c:v>
                </c:pt>
                <c:pt idx="92">
                  <c:v>2.9190215126379426E-2</c:v>
                </c:pt>
                <c:pt idx="93">
                  <c:v>6.3520836293399441E-2</c:v>
                </c:pt>
                <c:pt idx="94">
                  <c:v>0.10077250247961933</c:v>
                </c:pt>
                <c:pt idx="95">
                  <c:v>0.13971681193218943</c:v>
                </c:pt>
                <c:pt idx="96">
                  <c:v>0.17852281513044943</c:v>
                </c:pt>
                <c:pt idx="97">
                  <c:v>0.21490535008860934</c:v>
                </c:pt>
                <c:pt idx="98">
                  <c:v>0.24798373182333933</c:v>
                </c:pt>
                <c:pt idx="99">
                  <c:v>0.27911146946247944</c:v>
                </c:pt>
                <c:pt idx="100">
                  <c:v>0.3101748118026495</c:v>
                </c:pt>
                <c:pt idx="101">
                  <c:v>0.34209688642901948</c:v>
                </c:pt>
                <c:pt idx="102">
                  <c:v>0.37517978667066942</c:v>
                </c:pt>
                <c:pt idx="103">
                  <c:v>0.40786475604355932</c:v>
                </c:pt>
                <c:pt idx="104">
                  <c:v>0.43608357691443933</c:v>
                </c:pt>
                <c:pt idx="105">
                  <c:v>0.45592841628470948</c:v>
                </c:pt>
                <c:pt idx="106">
                  <c:v>0.46329376065738948</c:v>
                </c:pt>
                <c:pt idx="107">
                  <c:v>0.45486513850335952</c:v>
                </c:pt>
                <c:pt idx="108">
                  <c:v>0.43221754995487949</c:v>
                </c:pt>
                <c:pt idx="109">
                  <c:v>0.40155953924979948</c:v>
                </c:pt>
                <c:pt idx="110">
                  <c:v>0.3683765191185695</c:v>
                </c:pt>
                <c:pt idx="111">
                  <c:v>0.3330926769921394</c:v>
                </c:pt>
                <c:pt idx="112">
                  <c:v>0.29405511708283938</c:v>
                </c:pt>
                <c:pt idx="113">
                  <c:v>0.25066651845561938</c:v>
                </c:pt>
                <c:pt idx="114">
                  <c:v>0.20283087649720932</c:v>
                </c:pt>
                <c:pt idx="115">
                  <c:v>0.15138697081893948</c:v>
                </c:pt>
                <c:pt idx="116">
                  <c:v>0.10004430751198945</c:v>
                </c:pt>
                <c:pt idx="117">
                  <c:v>5.3912878223869365E-2</c:v>
                </c:pt>
                <c:pt idx="118">
                  <c:v>1.5875818176179335E-2</c:v>
                </c:pt>
                <c:pt idx="119">
                  <c:v>-1.4903899860210679E-2</c:v>
                </c:pt>
                <c:pt idx="120">
                  <c:v>-4.2360331958370523E-2</c:v>
                </c:pt>
                <c:pt idx="121">
                  <c:v>-7.0085870976030584E-2</c:v>
                </c:pt>
                <c:pt idx="122">
                  <c:v>-9.9796865287060665E-2</c:v>
                </c:pt>
                <c:pt idx="123">
                  <c:v>-0.13103565366169057</c:v>
                </c:pt>
                <c:pt idx="124">
                  <c:v>-0.16065792497205056</c:v>
                </c:pt>
                <c:pt idx="125">
                  <c:v>-0.1853324883313805</c:v>
                </c:pt>
                <c:pt idx="126">
                  <c:v>-0.20494584004024041</c:v>
                </c:pt>
                <c:pt idx="127">
                  <c:v>-0.22312559746980076</c:v>
                </c:pt>
                <c:pt idx="128">
                  <c:v>-0.24370029030056051</c:v>
                </c:pt>
                <c:pt idx="129">
                  <c:v>-0.26780712233498072</c:v>
                </c:pt>
                <c:pt idx="130">
                  <c:v>-0.29399853608233073</c:v>
                </c:pt>
                <c:pt idx="131">
                  <c:v>-0.31843963347745063</c:v>
                </c:pt>
                <c:pt idx="132">
                  <c:v>-0.33682321647963054</c:v>
                </c:pt>
                <c:pt idx="133">
                  <c:v>-0.3475974518747007</c:v>
                </c:pt>
                <c:pt idx="134">
                  <c:v>-0.3528737540942708</c:v>
                </c:pt>
                <c:pt idx="135">
                  <c:v>-0.35567911197727042</c:v>
                </c:pt>
                <c:pt idx="136">
                  <c:v>-0.35670822572896066</c:v>
                </c:pt>
                <c:pt idx="137">
                  <c:v>-0.3555710577682607</c:v>
                </c:pt>
                <c:pt idx="138">
                  <c:v>-0.35196706954352042</c:v>
                </c:pt>
                <c:pt idx="139">
                  <c:v>-0.34409357832637077</c:v>
                </c:pt>
                <c:pt idx="140">
                  <c:v>-0.32916719657528049</c:v>
                </c:pt>
                <c:pt idx="141">
                  <c:v>-0.30575906178547063</c:v>
                </c:pt>
                <c:pt idx="142">
                  <c:v>-0.27572420914674067</c:v>
                </c:pt>
                <c:pt idx="143">
                  <c:v>-0.24336428583932079</c:v>
                </c:pt>
                <c:pt idx="144">
                  <c:v>-0.21191529381120056</c:v>
                </c:pt>
                <c:pt idx="145">
                  <c:v>-0.18171449131606066</c:v>
                </c:pt>
                <c:pt idx="146">
                  <c:v>-0.15121650294164057</c:v>
                </c:pt>
                <c:pt idx="147">
                  <c:v>-0.11933647049222063</c:v>
                </c:pt>
                <c:pt idx="148">
                  <c:v>-8.5834227764090665E-2</c:v>
                </c:pt>
                <c:pt idx="149">
                  <c:v>-5.0960146726940492E-2</c:v>
                </c:pt>
                <c:pt idx="150">
                  <c:v>-1.6660487664880597E-2</c:v>
                </c:pt>
                <c:pt idx="151">
                  <c:v>1.4530775789809436E-2</c:v>
                </c:pt>
                <c:pt idx="152">
                  <c:v>4.175348101717935E-2</c:v>
                </c:pt>
                <c:pt idx="153">
                  <c:v>6.586792341310943E-2</c:v>
                </c:pt>
                <c:pt idx="154">
                  <c:v>8.8656820636339395E-2</c:v>
                </c:pt>
                <c:pt idx="155">
                  <c:v>0.11174174125666947</c:v>
                </c:pt>
                <c:pt idx="156">
                  <c:v>0.13588501548773935</c:v>
                </c:pt>
                <c:pt idx="157">
                  <c:v>0.16038365105804941</c:v>
                </c:pt>
                <c:pt idx="158">
                  <c:v>0.18267885706455944</c:v>
                </c:pt>
                <c:pt idx="159">
                  <c:v>0.20082008026354936</c:v>
                </c:pt>
                <c:pt idx="160">
                  <c:v>0.21522330293570935</c:v>
                </c:pt>
                <c:pt idx="161">
                  <c:v>0.22706805480668946</c:v>
                </c:pt>
                <c:pt idx="162">
                  <c:v>0.23671311279750951</c:v>
                </c:pt>
                <c:pt idx="163">
                  <c:v>0.24445052932564937</c:v>
                </c:pt>
                <c:pt idx="164">
                  <c:v>0.2508617904067294</c:v>
                </c:pt>
                <c:pt idx="165">
                  <c:v>0.25467068616045951</c:v>
                </c:pt>
                <c:pt idx="166">
                  <c:v>0.25385528227721932</c:v>
                </c:pt>
                <c:pt idx="167">
                  <c:v>0.2486593433904094</c:v>
                </c:pt>
                <c:pt idx="168">
                  <c:v>0.24035852728518936</c:v>
                </c:pt>
                <c:pt idx="169">
                  <c:v>0.22937740175844934</c:v>
                </c:pt>
                <c:pt idx="170">
                  <c:v>0.21590610968587942</c:v>
                </c:pt>
                <c:pt idx="171">
                  <c:v>0.20054300593902941</c:v>
                </c:pt>
                <c:pt idx="172">
                  <c:v>0.18377338715354941</c:v>
                </c:pt>
                <c:pt idx="173">
                  <c:v>0.16531553816598943</c:v>
                </c:pt>
                <c:pt idx="174">
                  <c:v>0.14435640641823944</c:v>
                </c:pt>
                <c:pt idx="175">
                  <c:v>0.1206202983893494</c:v>
                </c:pt>
                <c:pt idx="176">
                  <c:v>9.5001259106109348E-2</c:v>
                </c:pt>
                <c:pt idx="177">
                  <c:v>6.8971930860199482E-2</c:v>
                </c:pt>
                <c:pt idx="178">
                  <c:v>4.3498456636569482E-2</c:v>
                </c:pt>
                <c:pt idx="179">
                  <c:v>1.8858902432599356E-2</c:v>
                </c:pt>
                <c:pt idx="180">
                  <c:v>-4.5633260181205948E-3</c:v>
                </c:pt>
                <c:pt idx="181">
                  <c:v>-2.6428225637020519E-2</c:v>
                </c:pt>
                <c:pt idx="182">
                  <c:v>-4.6864352523660502E-2</c:v>
                </c:pt>
                <c:pt idx="183">
                  <c:v>-6.5668762811510684E-2</c:v>
                </c:pt>
                <c:pt idx="184">
                  <c:v>-8.2397220893600576E-2</c:v>
                </c:pt>
                <c:pt idx="185">
                  <c:v>-9.7075771542050493E-2</c:v>
                </c:pt>
                <c:pt idx="186">
                  <c:v>-0.10957934857642049</c:v>
                </c:pt>
                <c:pt idx="187">
                  <c:v>-0.11950555341654057</c:v>
                </c:pt>
                <c:pt idx="188">
                  <c:v>-0.1272201930490906</c:v>
                </c:pt>
                <c:pt idx="189">
                  <c:v>-0.13365193560594069</c:v>
                </c:pt>
                <c:pt idx="190">
                  <c:v>-0.1390211091417306</c:v>
                </c:pt>
                <c:pt idx="191">
                  <c:v>-0.1429144635157904</c:v>
                </c:pt>
                <c:pt idx="192">
                  <c:v>-0.14515199921510069</c:v>
                </c:pt>
                <c:pt idx="193">
                  <c:v>-0.14608962103692047</c:v>
                </c:pt>
                <c:pt idx="194">
                  <c:v>-0.14638485910413079</c:v>
                </c:pt>
                <c:pt idx="195">
                  <c:v>-0.14608214822021059</c:v>
                </c:pt>
                <c:pt idx="196">
                  <c:v>-0.14445741664531075</c:v>
                </c:pt>
                <c:pt idx="197">
                  <c:v>-0.14111118890167051</c:v>
                </c:pt>
                <c:pt idx="198">
                  <c:v>-0.13618968193419057</c:v>
                </c:pt>
                <c:pt idx="199">
                  <c:v>-0.12964428563508057</c:v>
                </c:pt>
                <c:pt idx="200">
                  <c:v>-0.12164204209610063</c:v>
                </c:pt>
                <c:pt idx="201">
                  <c:v>-0.11309248798045068</c:v>
                </c:pt>
                <c:pt idx="202">
                  <c:v>-0.10433913838775055</c:v>
                </c:pt>
                <c:pt idx="203">
                  <c:v>-9.4672779062860535E-2</c:v>
                </c:pt>
                <c:pt idx="204">
                  <c:v>-8.3407642608510635E-2</c:v>
                </c:pt>
                <c:pt idx="205">
                  <c:v>-7.0601462018460515E-2</c:v>
                </c:pt>
                <c:pt idx="206">
                  <c:v>-5.6728857702150526E-2</c:v>
                </c:pt>
                <c:pt idx="207">
                  <c:v>-4.2201463799580674E-2</c:v>
                </c:pt>
                <c:pt idx="208">
                  <c:v>-2.7866096169800514E-2</c:v>
                </c:pt>
                <c:pt idx="209">
                  <c:v>-1.4835933394070633E-2</c:v>
                </c:pt>
                <c:pt idx="210">
                  <c:v>-3.2343748162506625E-3</c:v>
                </c:pt>
                <c:pt idx="211">
                  <c:v>8.2630972652695256E-3</c:v>
                </c:pt>
                <c:pt idx="212">
                  <c:v>2.0368316904729511E-2</c:v>
                </c:pt>
                <c:pt idx="213">
                  <c:v>3.2061345599179392E-2</c:v>
                </c:pt>
                <c:pt idx="214">
                  <c:v>4.1813796235089518E-2</c:v>
                </c:pt>
                <c:pt idx="215">
                  <c:v>4.8510806278749374E-2</c:v>
                </c:pt>
                <c:pt idx="216">
                  <c:v>5.2002588222489488E-2</c:v>
                </c:pt>
                <c:pt idx="217">
                  <c:v>5.2183927647899475E-2</c:v>
                </c:pt>
                <c:pt idx="218">
                  <c:v>4.9149184383079358E-2</c:v>
                </c:pt>
                <c:pt idx="219">
                  <c:v>4.4836019846929531E-2</c:v>
                </c:pt>
                <c:pt idx="220">
                  <c:v>4.0712626516429484E-2</c:v>
                </c:pt>
                <c:pt idx="221">
                  <c:v>3.5482584931659344E-2</c:v>
                </c:pt>
                <c:pt idx="222">
                  <c:v>2.8940621257009358E-2</c:v>
                </c:pt>
                <c:pt idx="223">
                  <c:v>2.3570162080479351E-2</c:v>
                </c:pt>
                <c:pt idx="224">
                  <c:v>2.071941254342935E-2</c:v>
                </c:pt>
                <c:pt idx="225">
                  <c:v>2.0226813089029516E-2</c:v>
                </c:pt>
                <c:pt idx="226">
                  <c:v>2.1290223898209337E-2</c:v>
                </c:pt>
                <c:pt idx="227">
                  <c:v>2.2186870543439374E-2</c:v>
                </c:pt>
                <c:pt idx="228">
                  <c:v>2.2272273396599429E-2</c:v>
                </c:pt>
                <c:pt idx="229">
                  <c:v>2.2083550413779518E-2</c:v>
                </c:pt>
                <c:pt idx="230">
                  <c:v>2.2106362384389344E-2</c:v>
                </c:pt>
                <c:pt idx="231">
                  <c:v>2.2902875792409461E-2</c:v>
                </c:pt>
                <c:pt idx="232">
                  <c:v>2.4572905885369423E-2</c:v>
                </c:pt>
                <c:pt idx="233">
                  <c:v>2.6882476021219404E-2</c:v>
                </c:pt>
                <c:pt idx="234">
                  <c:v>2.9699381568069505E-2</c:v>
                </c:pt>
                <c:pt idx="235">
                  <c:v>3.2624603523939477E-2</c:v>
                </c:pt>
                <c:pt idx="236">
                  <c:v>3.5341899557679524E-2</c:v>
                </c:pt>
                <c:pt idx="237">
                  <c:v>3.7814432048369317E-2</c:v>
                </c:pt>
                <c:pt idx="238">
                  <c:v>4.0478014944149487E-2</c:v>
                </c:pt>
                <c:pt idx="239">
                  <c:v>4.3918140503239389E-2</c:v>
                </c:pt>
                <c:pt idx="240">
                  <c:v>4.760437574034948E-2</c:v>
                </c:pt>
                <c:pt idx="241">
                  <c:v>5.0571308995599473E-2</c:v>
                </c:pt>
                <c:pt idx="242">
                  <c:v>5.2297259600329493E-2</c:v>
                </c:pt>
                <c:pt idx="243">
                  <c:v>5.2803921296139533E-2</c:v>
                </c:pt>
                <c:pt idx="244">
                  <c:v>5.2892858448969404E-2</c:v>
                </c:pt>
                <c:pt idx="245">
                  <c:v>5.27810082240594E-2</c:v>
                </c:pt>
                <c:pt idx="246">
                  <c:v>5.2140819583439413E-2</c:v>
                </c:pt>
                <c:pt idx="247">
                  <c:v>5.1355824953259521E-2</c:v>
                </c:pt>
                <c:pt idx="248">
                  <c:v>5.0720169295619399E-2</c:v>
                </c:pt>
                <c:pt idx="249">
                  <c:v>5.0489206302469336E-2</c:v>
                </c:pt>
                <c:pt idx="250">
                  <c:v>5.1187485641569497E-2</c:v>
                </c:pt>
                <c:pt idx="251">
                  <c:v>5.3317705410499405E-2</c:v>
                </c:pt>
                <c:pt idx="252">
                  <c:v>5.7799933294919503E-2</c:v>
                </c:pt>
                <c:pt idx="253">
                  <c:v>6.5322665063819452E-2</c:v>
                </c:pt>
                <c:pt idx="254">
                  <c:v>7.4642648103289355E-2</c:v>
                </c:pt>
                <c:pt idx="255">
                  <c:v>8.2054953099779393E-2</c:v>
                </c:pt>
                <c:pt idx="256">
                  <c:v>8.5176885679719483E-2</c:v>
                </c:pt>
                <c:pt idx="257">
                  <c:v>8.4616962596909318E-2</c:v>
                </c:pt>
                <c:pt idx="258">
                  <c:v>8.0057353991159319E-2</c:v>
                </c:pt>
                <c:pt idx="259">
                  <c:v>7.1616554385729447E-2</c:v>
                </c:pt>
                <c:pt idx="260">
                  <c:v>6.2089441011469404E-2</c:v>
                </c:pt>
                <c:pt idx="261">
                  <c:v>5.35633448607995E-2</c:v>
                </c:pt>
                <c:pt idx="262">
                  <c:v>4.5642568464899336E-2</c:v>
                </c:pt>
                <c:pt idx="263">
                  <c:v>3.7228055334309396E-2</c:v>
                </c:pt>
                <c:pt idx="264">
                  <c:v>2.7848514446719319E-2</c:v>
                </c:pt>
                <c:pt idx="265">
                  <c:v>1.7152627180219371E-2</c:v>
                </c:pt>
                <c:pt idx="266">
                  <c:v>4.9095268978094353E-3</c:v>
                </c:pt>
                <c:pt idx="267">
                  <c:v>-8.4058258353605364E-3</c:v>
                </c:pt>
                <c:pt idx="268">
                  <c:v>-2.1446759437690588E-2</c:v>
                </c:pt>
                <c:pt idx="269">
                  <c:v>-3.2602433986520518E-2</c:v>
                </c:pt>
                <c:pt idx="270">
                  <c:v>-4.1732872066100546E-2</c:v>
                </c:pt>
                <c:pt idx="271">
                  <c:v>-5.0389540920900533E-2</c:v>
                </c:pt>
                <c:pt idx="272">
                  <c:v>-5.9755537108370671E-2</c:v>
                </c:pt>
                <c:pt idx="273">
                  <c:v>-6.938646259098058E-2</c:v>
                </c:pt>
                <c:pt idx="274">
                  <c:v>-7.8028791994800617E-2</c:v>
                </c:pt>
                <c:pt idx="275">
                  <c:v>-8.4564321198740577E-2</c:v>
                </c:pt>
                <c:pt idx="276">
                  <c:v>-8.8449415284530541E-2</c:v>
                </c:pt>
                <c:pt idx="277">
                  <c:v>-8.9967986108360654E-2</c:v>
                </c:pt>
                <c:pt idx="278">
                  <c:v>-8.981048586490048E-2</c:v>
                </c:pt>
                <c:pt idx="279">
                  <c:v>-8.9524480057130651E-2</c:v>
                </c:pt>
                <c:pt idx="280">
                  <c:v>-9.1217362341550645E-2</c:v>
                </c:pt>
                <c:pt idx="281">
                  <c:v>-9.5688766197410624E-2</c:v>
                </c:pt>
                <c:pt idx="282">
                  <c:v>-0.10144212324074053</c:v>
                </c:pt>
                <c:pt idx="283">
                  <c:v>-0.10632655659617063</c:v>
                </c:pt>
                <c:pt idx="284">
                  <c:v>-0.10968351608285065</c:v>
                </c:pt>
                <c:pt idx="285">
                  <c:v>-0.11141229624417059</c:v>
                </c:pt>
                <c:pt idx="286">
                  <c:v>-0.11143916707361057</c:v>
                </c:pt>
                <c:pt idx="287">
                  <c:v>-0.11036188980744055</c:v>
                </c:pt>
                <c:pt idx="288">
                  <c:v>-0.1086760258691406</c:v>
                </c:pt>
                <c:pt idx="289">
                  <c:v>-0.10600284954867067</c:v>
                </c:pt>
                <c:pt idx="290">
                  <c:v>-0.10147882893943061</c:v>
                </c:pt>
                <c:pt idx="291">
                  <c:v>-9.4318373700190472E-2</c:v>
                </c:pt>
                <c:pt idx="292">
                  <c:v>-8.4120543960720662E-2</c:v>
                </c:pt>
                <c:pt idx="293">
                  <c:v>-7.1078858638620623E-2</c:v>
                </c:pt>
                <c:pt idx="294">
                  <c:v>-5.6259294151870476E-2</c:v>
                </c:pt>
                <c:pt idx="295">
                  <c:v>-4.1343933395010524E-2</c:v>
                </c:pt>
                <c:pt idx="296">
                  <c:v>-2.7453096875890592E-2</c:v>
                </c:pt>
                <c:pt idx="297">
                  <c:v>-1.4602658316920536E-2</c:v>
                </c:pt>
                <c:pt idx="298">
                  <c:v>-1.7872751137004705E-3</c:v>
                </c:pt>
                <c:pt idx="299">
                  <c:v>1.2174506794059514E-2</c:v>
                </c:pt>
                <c:pt idx="300">
                  <c:v>2.7655920729889427E-2</c:v>
                </c:pt>
                <c:pt idx="301">
                  <c:v>4.3867692419939486E-2</c:v>
                </c:pt>
                <c:pt idx="302">
                  <c:v>5.8858739597559495E-2</c:v>
                </c:pt>
                <c:pt idx="303">
                  <c:v>7.0829859209089463E-2</c:v>
                </c:pt>
                <c:pt idx="304">
                  <c:v>7.9637846147149416E-2</c:v>
                </c:pt>
                <c:pt idx="305">
                  <c:v>8.6631054045099409E-2</c:v>
                </c:pt>
                <c:pt idx="306">
                  <c:v>9.3099979289339441E-2</c:v>
                </c:pt>
                <c:pt idx="307">
                  <c:v>9.926693226222949E-2</c:v>
                </c:pt>
                <c:pt idx="308">
                  <c:v>0.10443754131710947</c:v>
                </c:pt>
                <c:pt idx="309">
                  <c:v>0.10758469073213939</c:v>
                </c:pt>
                <c:pt idx="310">
                  <c:v>0.10794488881502939</c:v>
                </c:pt>
                <c:pt idx="311">
                  <c:v>0.10550352858267953</c:v>
                </c:pt>
                <c:pt idx="312">
                  <c:v>0.10127299950453938</c:v>
                </c:pt>
                <c:pt idx="313">
                  <c:v>9.6370718279909395E-2</c:v>
                </c:pt>
                <c:pt idx="314">
                  <c:v>9.1136437904989487E-2</c:v>
                </c:pt>
                <c:pt idx="315">
                  <c:v>8.5192778497279464E-2</c:v>
                </c:pt>
                <c:pt idx="316">
                  <c:v>7.8253775217269395E-2</c:v>
                </c:pt>
                <c:pt idx="317">
                  <c:v>7.0743870630939343E-2</c:v>
                </c:pt>
                <c:pt idx="318">
                  <c:v>6.294049003603952E-2</c:v>
                </c:pt>
                <c:pt idx="319">
                  <c:v>5.4904244360069354E-2</c:v>
                </c:pt>
                <c:pt idx="320">
                  <c:v>4.7114426407519394E-2</c:v>
                </c:pt>
                <c:pt idx="321">
                  <c:v>4.0368742145779457E-2</c:v>
                </c:pt>
                <c:pt idx="322">
                  <c:v>3.5368397407449459E-2</c:v>
                </c:pt>
                <c:pt idx="323">
                  <c:v>3.206084698822953E-2</c:v>
                </c:pt>
                <c:pt idx="324">
                  <c:v>2.9408503914279516E-2</c:v>
                </c:pt>
                <c:pt idx="325">
                  <c:v>2.6106012506909471E-2</c:v>
                </c:pt>
                <c:pt idx="326">
                  <c:v>2.1504068365009399E-2</c:v>
                </c:pt>
                <c:pt idx="327">
                  <c:v>1.5656773510359434E-2</c:v>
                </c:pt>
                <c:pt idx="328">
                  <c:v>9.09955907626947E-3</c:v>
                </c:pt>
                <c:pt idx="329">
                  <c:v>2.6106426756993262E-3</c:v>
                </c:pt>
                <c:pt idx="330">
                  <c:v>-3.7211266986805214E-3</c:v>
                </c:pt>
                <c:pt idx="331">
                  <c:v>-1.0738980539320542E-2</c:v>
                </c:pt>
                <c:pt idx="332">
                  <c:v>-1.8889534023550647E-2</c:v>
                </c:pt>
                <c:pt idx="333">
                  <c:v>-2.7730471480110541E-2</c:v>
                </c:pt>
                <c:pt idx="334">
                  <c:v>-3.663783529086051E-2</c:v>
                </c:pt>
                <c:pt idx="335">
                  <c:v>-4.5199330284630523E-2</c:v>
                </c:pt>
                <c:pt idx="336">
                  <c:v>-5.3089492368340485E-2</c:v>
                </c:pt>
                <c:pt idx="337">
                  <c:v>-6.0135867839440582E-2</c:v>
                </c:pt>
                <c:pt idx="338">
                  <c:v>-6.6634269951550529E-2</c:v>
                </c:pt>
                <c:pt idx="339">
                  <c:v>-7.2500291230180647E-2</c:v>
                </c:pt>
                <c:pt idx="340">
                  <c:v>-7.6873021314470602E-2</c:v>
                </c:pt>
                <c:pt idx="341">
                  <c:v>-7.9176076551070507E-2</c:v>
                </c:pt>
                <c:pt idx="342">
                  <c:v>-7.9487664538060665E-2</c:v>
                </c:pt>
                <c:pt idx="343">
                  <c:v>-7.7852482286140612E-2</c:v>
                </c:pt>
                <c:pt idx="344">
                  <c:v>-7.4018899197300536E-2</c:v>
                </c:pt>
                <c:pt idx="345">
                  <c:v>-6.8086336891360677E-2</c:v>
                </c:pt>
                <c:pt idx="346">
                  <c:v>-6.0753359015570663E-2</c:v>
                </c:pt>
                <c:pt idx="347">
                  <c:v>-5.2773516601880566E-2</c:v>
                </c:pt>
                <c:pt idx="348">
                  <c:v>-4.4804085658940673E-2</c:v>
                </c:pt>
                <c:pt idx="349">
                  <c:v>-3.7707571790180472E-2</c:v>
                </c:pt>
                <c:pt idx="350">
                  <c:v>-3.2338693711140509E-2</c:v>
                </c:pt>
                <c:pt idx="351">
                  <c:v>-2.8502786370330657E-2</c:v>
                </c:pt>
                <c:pt idx="352">
                  <c:v>-2.4598451139450583E-2</c:v>
                </c:pt>
                <c:pt idx="353">
                  <c:v>-1.9353013879190639E-2</c:v>
                </c:pt>
                <c:pt idx="354">
                  <c:v>-1.3342359788390601E-2</c:v>
                </c:pt>
                <c:pt idx="355">
                  <c:v>-7.4815576043405496E-3</c:v>
                </c:pt>
                <c:pt idx="356">
                  <c:v>-1.7025531761705182E-3</c:v>
                </c:pt>
                <c:pt idx="357">
                  <c:v>3.0616637083793474E-3</c:v>
                </c:pt>
                <c:pt idx="358">
                  <c:v>5.364854820869347E-3</c:v>
                </c:pt>
                <c:pt idx="359">
                  <c:v>6.1740515847095168E-3</c:v>
                </c:pt>
                <c:pt idx="360">
                  <c:v>7.4518165998493924E-3</c:v>
                </c:pt>
                <c:pt idx="361">
                  <c:v>1.000776152359939E-2</c:v>
                </c:pt>
                <c:pt idx="362">
                  <c:v>1.3837514884729396E-2</c:v>
                </c:pt>
                <c:pt idx="363">
                  <c:v>1.8135547322519319E-2</c:v>
                </c:pt>
                <c:pt idx="364">
                  <c:v>2.1657001978719448E-2</c:v>
                </c:pt>
                <c:pt idx="365">
                  <c:v>2.3401553359269522E-2</c:v>
                </c:pt>
                <c:pt idx="366">
                  <c:v>2.285537789478953E-2</c:v>
                </c:pt>
                <c:pt idx="367">
                  <c:v>2.089773477622936E-2</c:v>
                </c:pt>
                <c:pt idx="368">
                  <c:v>1.9919985979629518E-2</c:v>
                </c:pt>
                <c:pt idx="369">
                  <c:v>2.1508487468299364E-2</c:v>
                </c:pt>
                <c:pt idx="370">
                  <c:v>2.4056594761379335E-2</c:v>
                </c:pt>
                <c:pt idx="371">
                  <c:v>2.5223775680399463E-2</c:v>
                </c:pt>
                <c:pt idx="372">
                  <c:v>2.4674675634319465E-2</c:v>
                </c:pt>
                <c:pt idx="373">
                  <c:v>2.217141003662948E-2</c:v>
                </c:pt>
                <c:pt idx="374">
                  <c:v>1.8539983474139321E-2</c:v>
                </c:pt>
                <c:pt idx="375">
                  <c:v>1.6884473273099498E-2</c:v>
                </c:pt>
                <c:pt idx="376">
                  <c:v>1.8736226045469317E-2</c:v>
                </c:pt>
                <c:pt idx="377">
                  <c:v>2.2472316939599501E-2</c:v>
                </c:pt>
                <c:pt idx="378">
                  <c:v>2.5680394209359525E-2</c:v>
                </c:pt>
                <c:pt idx="379">
                  <c:v>2.7058465799049358E-2</c:v>
                </c:pt>
                <c:pt idx="380">
                  <c:v>2.6304078272289422E-2</c:v>
                </c:pt>
                <c:pt idx="381">
                  <c:v>2.3989826945659321E-2</c:v>
                </c:pt>
                <c:pt idx="382">
                  <c:v>2.1523889668059404E-2</c:v>
                </c:pt>
                <c:pt idx="383">
                  <c:v>1.9666088415039473E-2</c:v>
                </c:pt>
                <c:pt idx="384">
                  <c:v>1.8382176165669506E-2</c:v>
                </c:pt>
                <c:pt idx="385">
                  <c:v>1.7248085109029532E-2</c:v>
                </c:pt>
                <c:pt idx="386">
                  <c:v>1.494713623376942E-2</c:v>
                </c:pt>
                <c:pt idx="387">
                  <c:v>1.0405543558219321E-2</c:v>
                </c:pt>
                <c:pt idx="388">
                  <c:v>4.4966007490894189E-3</c:v>
                </c:pt>
                <c:pt idx="389">
                  <c:v>-1.0655010058104875E-3</c:v>
                </c:pt>
                <c:pt idx="390">
                  <c:v>-6.0037278858005028E-3</c:v>
                </c:pt>
                <c:pt idx="391">
                  <c:v>-1.044089010519067E-2</c:v>
                </c:pt>
                <c:pt idx="392">
                  <c:v>-1.3786226114810507E-2</c:v>
                </c:pt>
                <c:pt idx="393">
                  <c:v>-1.6471185030450641E-2</c:v>
                </c:pt>
                <c:pt idx="394">
                  <c:v>-1.9235835914850563E-2</c:v>
                </c:pt>
                <c:pt idx="395">
                  <c:v>-2.1602976161580578E-2</c:v>
                </c:pt>
                <c:pt idx="396">
                  <c:v>-2.3098865726010498E-2</c:v>
                </c:pt>
                <c:pt idx="397">
                  <c:v>-2.3763440117750667E-2</c:v>
                </c:pt>
                <c:pt idx="398">
                  <c:v>-2.3271131110760512E-2</c:v>
                </c:pt>
                <c:pt idx="399">
                  <c:v>-2.1209304200630497E-2</c:v>
                </c:pt>
                <c:pt idx="400">
                  <c:v>-1.8030054621100522E-2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7C5-4D61-B336-C4D5054011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82443503"/>
        <c:axId val="1982452655"/>
      </c:scatterChart>
      <c:valAx>
        <c:axId val="1982443503"/>
        <c:scaling>
          <c:orientation val="minMax"/>
          <c:max val="4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/>
                  <a:t>Time, s</a:t>
                </a:r>
              </a:p>
            </c:rich>
          </c:tx>
          <c:layout>
            <c:manualLayout>
              <c:xMode val="edge"/>
              <c:yMode val="edge"/>
              <c:x val="0.45278819132041254"/>
              <c:y val="0.9204485522593699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bg-BG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1982452655"/>
        <c:crosses val="autoZero"/>
        <c:crossBetween val="midCat"/>
      </c:valAx>
      <c:valAx>
        <c:axId val="1982452655"/>
        <c:scaling>
          <c:orientation val="minMax"/>
          <c:max val="0.5"/>
          <c:min val="-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/>
                  <a:t>Acceleration,</a:t>
                </a:r>
                <a:r>
                  <a:rPr lang="en-US" sz="900" baseline="0"/>
                  <a:t> g</a:t>
                </a:r>
                <a:endParaRPr lang="en-US" sz="900"/>
              </a:p>
            </c:rich>
          </c:tx>
          <c:layout>
            <c:manualLayout>
              <c:xMode val="edge"/>
              <c:yMode val="edge"/>
              <c:x val="1.4160962945480292E-2"/>
              <c:y val="0.267551342812006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bg-BG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198244350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13334805274616"/>
          <c:y val="6.9510268562401265E-2"/>
          <c:w val="0.81569679057835287"/>
          <c:h val="0.84667588443087693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Лист1!$A$3:$A$403</c:f>
              <c:numCache>
                <c:formatCode>General</c:formatCode>
                <c:ptCount val="4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6.0000000000000005E-2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9.9999999999999992E-2</c:v>
                </c:pt>
                <c:pt idx="11">
                  <c:v>0.10999999999999999</c:v>
                </c:pt>
                <c:pt idx="12">
                  <c:v>0.11999999999999998</c:v>
                </c:pt>
                <c:pt idx="13">
                  <c:v>0.12999999999999998</c:v>
                </c:pt>
                <c:pt idx="14">
                  <c:v>0.13999999999999999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0.18000000000000002</c:v>
                </c:pt>
                <c:pt idx="19">
                  <c:v>0.19000000000000003</c:v>
                </c:pt>
                <c:pt idx="20">
                  <c:v>0.20000000000000004</c:v>
                </c:pt>
                <c:pt idx="21">
                  <c:v>0.21000000000000005</c:v>
                </c:pt>
                <c:pt idx="22">
                  <c:v>0.22000000000000006</c:v>
                </c:pt>
                <c:pt idx="23">
                  <c:v>0.23000000000000007</c:v>
                </c:pt>
                <c:pt idx="24">
                  <c:v>0.24000000000000007</c:v>
                </c:pt>
                <c:pt idx="25">
                  <c:v>0.25000000000000006</c:v>
                </c:pt>
                <c:pt idx="26">
                  <c:v>0.26000000000000006</c:v>
                </c:pt>
                <c:pt idx="27">
                  <c:v>0.27000000000000007</c:v>
                </c:pt>
                <c:pt idx="28">
                  <c:v>0.28000000000000008</c:v>
                </c:pt>
                <c:pt idx="29">
                  <c:v>0.29000000000000009</c:v>
                </c:pt>
                <c:pt idx="30">
                  <c:v>0.3000000000000001</c:v>
                </c:pt>
                <c:pt idx="31">
                  <c:v>0.31000000000000011</c:v>
                </c:pt>
                <c:pt idx="32">
                  <c:v>0.32000000000000012</c:v>
                </c:pt>
                <c:pt idx="33">
                  <c:v>0.33000000000000013</c:v>
                </c:pt>
                <c:pt idx="34">
                  <c:v>0.34000000000000014</c:v>
                </c:pt>
                <c:pt idx="35">
                  <c:v>0.35000000000000014</c:v>
                </c:pt>
                <c:pt idx="36">
                  <c:v>0.36000000000000015</c:v>
                </c:pt>
                <c:pt idx="37">
                  <c:v>0.37000000000000016</c:v>
                </c:pt>
                <c:pt idx="38">
                  <c:v>0.38000000000000017</c:v>
                </c:pt>
                <c:pt idx="39">
                  <c:v>0.39000000000000018</c:v>
                </c:pt>
                <c:pt idx="40">
                  <c:v>0.40000000000000019</c:v>
                </c:pt>
                <c:pt idx="41">
                  <c:v>0.4100000000000002</c:v>
                </c:pt>
                <c:pt idx="42">
                  <c:v>0.42000000000000021</c:v>
                </c:pt>
                <c:pt idx="43">
                  <c:v>0.43000000000000022</c:v>
                </c:pt>
                <c:pt idx="44">
                  <c:v>0.44000000000000022</c:v>
                </c:pt>
                <c:pt idx="45">
                  <c:v>0.45000000000000023</c:v>
                </c:pt>
                <c:pt idx="46">
                  <c:v>0.46000000000000024</c:v>
                </c:pt>
                <c:pt idx="47">
                  <c:v>0.47000000000000025</c:v>
                </c:pt>
                <c:pt idx="48">
                  <c:v>0.48000000000000026</c:v>
                </c:pt>
                <c:pt idx="49">
                  <c:v>0.49000000000000027</c:v>
                </c:pt>
                <c:pt idx="50">
                  <c:v>0.50000000000000022</c:v>
                </c:pt>
                <c:pt idx="51">
                  <c:v>0.51000000000000023</c:v>
                </c:pt>
                <c:pt idx="52">
                  <c:v>0.52000000000000024</c:v>
                </c:pt>
                <c:pt idx="53">
                  <c:v>0.53000000000000025</c:v>
                </c:pt>
                <c:pt idx="54">
                  <c:v>0.54000000000000026</c:v>
                </c:pt>
                <c:pt idx="55">
                  <c:v>0.55000000000000027</c:v>
                </c:pt>
                <c:pt idx="56">
                  <c:v>0.56000000000000028</c:v>
                </c:pt>
                <c:pt idx="57">
                  <c:v>0.57000000000000028</c:v>
                </c:pt>
                <c:pt idx="58">
                  <c:v>0.58000000000000029</c:v>
                </c:pt>
                <c:pt idx="59">
                  <c:v>0.5900000000000003</c:v>
                </c:pt>
                <c:pt idx="60">
                  <c:v>0.60000000000000031</c:v>
                </c:pt>
                <c:pt idx="61">
                  <c:v>0.61000000000000032</c:v>
                </c:pt>
                <c:pt idx="62">
                  <c:v>0.62000000000000033</c:v>
                </c:pt>
                <c:pt idx="63">
                  <c:v>0.63000000000000034</c:v>
                </c:pt>
                <c:pt idx="64">
                  <c:v>0.64000000000000035</c:v>
                </c:pt>
                <c:pt idx="65">
                  <c:v>0.65000000000000036</c:v>
                </c:pt>
                <c:pt idx="66">
                  <c:v>0.66000000000000036</c:v>
                </c:pt>
                <c:pt idx="67">
                  <c:v>0.67000000000000037</c:v>
                </c:pt>
                <c:pt idx="68">
                  <c:v>0.68000000000000038</c:v>
                </c:pt>
                <c:pt idx="69">
                  <c:v>0.69000000000000039</c:v>
                </c:pt>
                <c:pt idx="70">
                  <c:v>0.7000000000000004</c:v>
                </c:pt>
                <c:pt idx="71">
                  <c:v>0.71000000000000041</c:v>
                </c:pt>
                <c:pt idx="72">
                  <c:v>0.72000000000000042</c:v>
                </c:pt>
                <c:pt idx="73">
                  <c:v>0.73000000000000043</c:v>
                </c:pt>
                <c:pt idx="74">
                  <c:v>0.74000000000000044</c:v>
                </c:pt>
                <c:pt idx="75">
                  <c:v>0.75000000000000044</c:v>
                </c:pt>
                <c:pt idx="76">
                  <c:v>0.76000000000000045</c:v>
                </c:pt>
                <c:pt idx="77">
                  <c:v>0.77000000000000046</c:v>
                </c:pt>
                <c:pt idx="78">
                  <c:v>0.78000000000000047</c:v>
                </c:pt>
                <c:pt idx="79">
                  <c:v>0.79000000000000048</c:v>
                </c:pt>
                <c:pt idx="80">
                  <c:v>0.80000000000000049</c:v>
                </c:pt>
                <c:pt idx="81">
                  <c:v>0.8100000000000005</c:v>
                </c:pt>
                <c:pt idx="82">
                  <c:v>0.82000000000000051</c:v>
                </c:pt>
                <c:pt idx="83">
                  <c:v>0.83000000000000052</c:v>
                </c:pt>
                <c:pt idx="84">
                  <c:v>0.84000000000000052</c:v>
                </c:pt>
                <c:pt idx="85">
                  <c:v>0.85000000000000053</c:v>
                </c:pt>
                <c:pt idx="86">
                  <c:v>0.86000000000000054</c:v>
                </c:pt>
                <c:pt idx="87">
                  <c:v>0.87000000000000055</c:v>
                </c:pt>
                <c:pt idx="88">
                  <c:v>0.88000000000000056</c:v>
                </c:pt>
                <c:pt idx="89">
                  <c:v>0.89000000000000057</c:v>
                </c:pt>
                <c:pt idx="90">
                  <c:v>0.90000000000000058</c:v>
                </c:pt>
                <c:pt idx="91">
                  <c:v>0.91000000000000059</c:v>
                </c:pt>
                <c:pt idx="92">
                  <c:v>0.9200000000000006</c:v>
                </c:pt>
                <c:pt idx="93">
                  <c:v>0.9300000000000006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0.97000000000000064</c:v>
                </c:pt>
                <c:pt idx="98">
                  <c:v>0.98000000000000065</c:v>
                </c:pt>
                <c:pt idx="99">
                  <c:v>0.99000000000000066</c:v>
                </c:pt>
                <c:pt idx="100">
                  <c:v>1.0000000000000007</c:v>
                </c:pt>
                <c:pt idx="101">
                  <c:v>1.0100000000000007</c:v>
                </c:pt>
                <c:pt idx="102">
                  <c:v>1.0200000000000007</c:v>
                </c:pt>
                <c:pt idx="103">
                  <c:v>1.0300000000000007</c:v>
                </c:pt>
                <c:pt idx="104">
                  <c:v>1.0400000000000007</c:v>
                </c:pt>
                <c:pt idx="105">
                  <c:v>1.0500000000000007</c:v>
                </c:pt>
                <c:pt idx="106">
                  <c:v>1.0600000000000007</c:v>
                </c:pt>
                <c:pt idx="107">
                  <c:v>1.0700000000000007</c:v>
                </c:pt>
                <c:pt idx="108">
                  <c:v>1.0800000000000007</c:v>
                </c:pt>
                <c:pt idx="109">
                  <c:v>1.0900000000000007</c:v>
                </c:pt>
                <c:pt idx="110">
                  <c:v>1.1000000000000008</c:v>
                </c:pt>
                <c:pt idx="111">
                  <c:v>1.1100000000000008</c:v>
                </c:pt>
                <c:pt idx="112">
                  <c:v>1.1200000000000008</c:v>
                </c:pt>
                <c:pt idx="113">
                  <c:v>1.1300000000000008</c:v>
                </c:pt>
                <c:pt idx="114">
                  <c:v>1.1400000000000008</c:v>
                </c:pt>
                <c:pt idx="115">
                  <c:v>1.1500000000000008</c:v>
                </c:pt>
                <c:pt idx="116">
                  <c:v>1.1600000000000008</c:v>
                </c:pt>
                <c:pt idx="117">
                  <c:v>1.1700000000000008</c:v>
                </c:pt>
                <c:pt idx="118">
                  <c:v>1.1800000000000008</c:v>
                </c:pt>
                <c:pt idx="119">
                  <c:v>1.1900000000000008</c:v>
                </c:pt>
                <c:pt idx="120">
                  <c:v>1.2000000000000008</c:v>
                </c:pt>
                <c:pt idx="121">
                  <c:v>1.2100000000000009</c:v>
                </c:pt>
                <c:pt idx="122">
                  <c:v>1.2200000000000009</c:v>
                </c:pt>
                <c:pt idx="123">
                  <c:v>1.2300000000000009</c:v>
                </c:pt>
                <c:pt idx="124">
                  <c:v>1.2400000000000009</c:v>
                </c:pt>
                <c:pt idx="125">
                  <c:v>1.2500000000000009</c:v>
                </c:pt>
                <c:pt idx="126">
                  <c:v>1.2600000000000009</c:v>
                </c:pt>
                <c:pt idx="127">
                  <c:v>1.2700000000000009</c:v>
                </c:pt>
                <c:pt idx="128">
                  <c:v>1.2800000000000009</c:v>
                </c:pt>
                <c:pt idx="129">
                  <c:v>1.2900000000000009</c:v>
                </c:pt>
                <c:pt idx="130">
                  <c:v>1.3000000000000009</c:v>
                </c:pt>
                <c:pt idx="131">
                  <c:v>1.3100000000000009</c:v>
                </c:pt>
                <c:pt idx="132">
                  <c:v>1.320000000000001</c:v>
                </c:pt>
                <c:pt idx="133">
                  <c:v>1.330000000000001</c:v>
                </c:pt>
                <c:pt idx="134">
                  <c:v>1.340000000000001</c:v>
                </c:pt>
                <c:pt idx="135">
                  <c:v>1.350000000000001</c:v>
                </c:pt>
                <c:pt idx="136">
                  <c:v>1.360000000000001</c:v>
                </c:pt>
                <c:pt idx="137">
                  <c:v>1.370000000000001</c:v>
                </c:pt>
                <c:pt idx="138">
                  <c:v>1.380000000000001</c:v>
                </c:pt>
                <c:pt idx="139">
                  <c:v>1.390000000000001</c:v>
                </c:pt>
                <c:pt idx="140">
                  <c:v>1.400000000000001</c:v>
                </c:pt>
                <c:pt idx="141">
                  <c:v>1.410000000000001</c:v>
                </c:pt>
                <c:pt idx="142">
                  <c:v>1.420000000000001</c:v>
                </c:pt>
                <c:pt idx="143">
                  <c:v>1.430000000000001</c:v>
                </c:pt>
                <c:pt idx="144">
                  <c:v>1.4400000000000011</c:v>
                </c:pt>
                <c:pt idx="145">
                  <c:v>1.4500000000000011</c:v>
                </c:pt>
                <c:pt idx="146">
                  <c:v>1.4600000000000011</c:v>
                </c:pt>
                <c:pt idx="147">
                  <c:v>1.4700000000000011</c:v>
                </c:pt>
                <c:pt idx="148">
                  <c:v>1.4800000000000011</c:v>
                </c:pt>
                <c:pt idx="149">
                  <c:v>1.4900000000000011</c:v>
                </c:pt>
                <c:pt idx="150">
                  <c:v>1.5000000000000011</c:v>
                </c:pt>
                <c:pt idx="151">
                  <c:v>1.5100000000000011</c:v>
                </c:pt>
                <c:pt idx="152">
                  <c:v>1.5200000000000011</c:v>
                </c:pt>
                <c:pt idx="153">
                  <c:v>1.5300000000000011</c:v>
                </c:pt>
                <c:pt idx="154">
                  <c:v>1.5400000000000011</c:v>
                </c:pt>
                <c:pt idx="155">
                  <c:v>1.5500000000000012</c:v>
                </c:pt>
                <c:pt idx="156">
                  <c:v>1.5600000000000012</c:v>
                </c:pt>
                <c:pt idx="157">
                  <c:v>1.5700000000000012</c:v>
                </c:pt>
                <c:pt idx="158">
                  <c:v>1.5800000000000012</c:v>
                </c:pt>
                <c:pt idx="159">
                  <c:v>1.5900000000000012</c:v>
                </c:pt>
                <c:pt idx="160">
                  <c:v>1.6000000000000012</c:v>
                </c:pt>
                <c:pt idx="161">
                  <c:v>1.6100000000000012</c:v>
                </c:pt>
                <c:pt idx="162">
                  <c:v>1.6200000000000012</c:v>
                </c:pt>
                <c:pt idx="163">
                  <c:v>1.6300000000000012</c:v>
                </c:pt>
                <c:pt idx="164">
                  <c:v>1.6400000000000012</c:v>
                </c:pt>
                <c:pt idx="165">
                  <c:v>1.6500000000000012</c:v>
                </c:pt>
                <c:pt idx="166">
                  <c:v>1.6600000000000013</c:v>
                </c:pt>
                <c:pt idx="167">
                  <c:v>1.6700000000000013</c:v>
                </c:pt>
                <c:pt idx="168">
                  <c:v>1.6800000000000013</c:v>
                </c:pt>
                <c:pt idx="169">
                  <c:v>1.6900000000000013</c:v>
                </c:pt>
                <c:pt idx="170">
                  <c:v>1.7000000000000013</c:v>
                </c:pt>
                <c:pt idx="171">
                  <c:v>1.7100000000000013</c:v>
                </c:pt>
                <c:pt idx="172">
                  <c:v>1.7200000000000013</c:v>
                </c:pt>
                <c:pt idx="173">
                  <c:v>1.7300000000000013</c:v>
                </c:pt>
                <c:pt idx="174">
                  <c:v>1.7400000000000013</c:v>
                </c:pt>
                <c:pt idx="175">
                  <c:v>1.7500000000000013</c:v>
                </c:pt>
                <c:pt idx="176">
                  <c:v>1.7600000000000013</c:v>
                </c:pt>
                <c:pt idx="177">
                  <c:v>1.7700000000000014</c:v>
                </c:pt>
                <c:pt idx="178">
                  <c:v>1.7800000000000014</c:v>
                </c:pt>
                <c:pt idx="179">
                  <c:v>1.7900000000000014</c:v>
                </c:pt>
                <c:pt idx="180">
                  <c:v>1.8000000000000014</c:v>
                </c:pt>
                <c:pt idx="181">
                  <c:v>1.8100000000000014</c:v>
                </c:pt>
                <c:pt idx="182">
                  <c:v>1.8200000000000014</c:v>
                </c:pt>
                <c:pt idx="183">
                  <c:v>1.8300000000000014</c:v>
                </c:pt>
                <c:pt idx="184">
                  <c:v>1.8400000000000014</c:v>
                </c:pt>
                <c:pt idx="185">
                  <c:v>1.8500000000000014</c:v>
                </c:pt>
                <c:pt idx="186">
                  <c:v>1.8600000000000014</c:v>
                </c:pt>
                <c:pt idx="187">
                  <c:v>1.8700000000000014</c:v>
                </c:pt>
                <c:pt idx="188">
                  <c:v>1.8800000000000014</c:v>
                </c:pt>
                <c:pt idx="189">
                  <c:v>1.8900000000000015</c:v>
                </c:pt>
                <c:pt idx="190">
                  <c:v>1.9000000000000015</c:v>
                </c:pt>
                <c:pt idx="191">
                  <c:v>1.9100000000000015</c:v>
                </c:pt>
                <c:pt idx="192">
                  <c:v>1.9200000000000015</c:v>
                </c:pt>
                <c:pt idx="193">
                  <c:v>1.9300000000000015</c:v>
                </c:pt>
                <c:pt idx="194">
                  <c:v>1.9400000000000015</c:v>
                </c:pt>
                <c:pt idx="195">
                  <c:v>1.9500000000000015</c:v>
                </c:pt>
                <c:pt idx="196">
                  <c:v>1.9600000000000015</c:v>
                </c:pt>
                <c:pt idx="197">
                  <c:v>1.9700000000000015</c:v>
                </c:pt>
                <c:pt idx="198">
                  <c:v>1.9800000000000015</c:v>
                </c:pt>
                <c:pt idx="199">
                  <c:v>1.9900000000000015</c:v>
                </c:pt>
                <c:pt idx="200">
                  <c:v>2.0000000000000013</c:v>
                </c:pt>
                <c:pt idx="201">
                  <c:v>2.0100000000000011</c:v>
                </c:pt>
                <c:pt idx="202">
                  <c:v>2.0200000000000009</c:v>
                </c:pt>
                <c:pt idx="203">
                  <c:v>2.0300000000000007</c:v>
                </c:pt>
                <c:pt idx="204">
                  <c:v>2.0400000000000005</c:v>
                </c:pt>
                <c:pt idx="205">
                  <c:v>2.0500000000000003</c:v>
                </c:pt>
                <c:pt idx="206">
                  <c:v>2.06</c:v>
                </c:pt>
                <c:pt idx="207">
                  <c:v>2.0699999999999998</c:v>
                </c:pt>
                <c:pt idx="208">
                  <c:v>2.0799999999999996</c:v>
                </c:pt>
                <c:pt idx="209">
                  <c:v>2.0899999999999994</c:v>
                </c:pt>
                <c:pt idx="210">
                  <c:v>2.0999999999999992</c:v>
                </c:pt>
                <c:pt idx="211">
                  <c:v>2.109999999999999</c:v>
                </c:pt>
                <c:pt idx="212">
                  <c:v>2.1199999999999988</c:v>
                </c:pt>
                <c:pt idx="213">
                  <c:v>2.1299999999999986</c:v>
                </c:pt>
                <c:pt idx="214">
                  <c:v>2.1399999999999983</c:v>
                </c:pt>
                <c:pt idx="215">
                  <c:v>2.1499999999999981</c:v>
                </c:pt>
                <c:pt idx="216">
                  <c:v>2.1599999999999979</c:v>
                </c:pt>
                <c:pt idx="217">
                  <c:v>2.1699999999999977</c:v>
                </c:pt>
                <c:pt idx="218">
                  <c:v>2.1799999999999975</c:v>
                </c:pt>
                <c:pt idx="219">
                  <c:v>2.1899999999999973</c:v>
                </c:pt>
                <c:pt idx="220">
                  <c:v>2.1999999999999971</c:v>
                </c:pt>
                <c:pt idx="221">
                  <c:v>2.2099999999999969</c:v>
                </c:pt>
                <c:pt idx="222">
                  <c:v>2.2199999999999966</c:v>
                </c:pt>
                <c:pt idx="223">
                  <c:v>2.2299999999999964</c:v>
                </c:pt>
                <c:pt idx="224">
                  <c:v>2.2399999999999962</c:v>
                </c:pt>
                <c:pt idx="225">
                  <c:v>2.249999999999996</c:v>
                </c:pt>
                <c:pt idx="226">
                  <c:v>2.2599999999999958</c:v>
                </c:pt>
                <c:pt idx="227">
                  <c:v>2.2699999999999956</c:v>
                </c:pt>
                <c:pt idx="228">
                  <c:v>2.2799999999999954</c:v>
                </c:pt>
                <c:pt idx="229">
                  <c:v>2.2899999999999952</c:v>
                </c:pt>
                <c:pt idx="230">
                  <c:v>2.2999999999999949</c:v>
                </c:pt>
                <c:pt idx="231">
                  <c:v>2.3099999999999947</c:v>
                </c:pt>
                <c:pt idx="232">
                  <c:v>2.3199999999999945</c:v>
                </c:pt>
                <c:pt idx="233">
                  <c:v>2.3299999999999943</c:v>
                </c:pt>
                <c:pt idx="234">
                  <c:v>2.3399999999999941</c:v>
                </c:pt>
                <c:pt idx="235">
                  <c:v>2.3499999999999939</c:v>
                </c:pt>
                <c:pt idx="236">
                  <c:v>2.3599999999999937</c:v>
                </c:pt>
                <c:pt idx="237">
                  <c:v>2.3699999999999934</c:v>
                </c:pt>
                <c:pt idx="238">
                  <c:v>2.3799999999999932</c:v>
                </c:pt>
                <c:pt idx="239">
                  <c:v>2.389999999999993</c:v>
                </c:pt>
                <c:pt idx="240">
                  <c:v>2.3999999999999928</c:v>
                </c:pt>
                <c:pt idx="241">
                  <c:v>2.4099999999999926</c:v>
                </c:pt>
                <c:pt idx="242">
                  <c:v>2.4199999999999924</c:v>
                </c:pt>
                <c:pt idx="243">
                  <c:v>2.4299999999999922</c:v>
                </c:pt>
                <c:pt idx="244">
                  <c:v>2.439999999999992</c:v>
                </c:pt>
                <c:pt idx="245">
                  <c:v>2.4499999999999917</c:v>
                </c:pt>
                <c:pt idx="246">
                  <c:v>2.4599999999999915</c:v>
                </c:pt>
                <c:pt idx="247">
                  <c:v>2.4699999999999913</c:v>
                </c:pt>
                <c:pt idx="248">
                  <c:v>2.4799999999999911</c:v>
                </c:pt>
                <c:pt idx="249">
                  <c:v>2.4899999999999909</c:v>
                </c:pt>
                <c:pt idx="250">
                  <c:v>2.4999999999999907</c:v>
                </c:pt>
                <c:pt idx="251">
                  <c:v>2.5099999999999905</c:v>
                </c:pt>
                <c:pt idx="252">
                  <c:v>2.5199999999999902</c:v>
                </c:pt>
                <c:pt idx="253">
                  <c:v>2.52999999999999</c:v>
                </c:pt>
                <c:pt idx="254">
                  <c:v>2.5399999999999898</c:v>
                </c:pt>
                <c:pt idx="255">
                  <c:v>2.5499999999999896</c:v>
                </c:pt>
                <c:pt idx="256">
                  <c:v>2.5599999999999894</c:v>
                </c:pt>
                <c:pt idx="257">
                  <c:v>2.5699999999999892</c:v>
                </c:pt>
                <c:pt idx="258">
                  <c:v>2.579999999999989</c:v>
                </c:pt>
                <c:pt idx="259">
                  <c:v>2.5899999999999888</c:v>
                </c:pt>
                <c:pt idx="260">
                  <c:v>2.5999999999999885</c:v>
                </c:pt>
                <c:pt idx="261">
                  <c:v>2.6099999999999883</c:v>
                </c:pt>
                <c:pt idx="262">
                  <c:v>2.6199999999999881</c:v>
                </c:pt>
                <c:pt idx="263">
                  <c:v>2.6299999999999879</c:v>
                </c:pt>
                <c:pt idx="264">
                  <c:v>2.6399999999999877</c:v>
                </c:pt>
                <c:pt idx="265">
                  <c:v>2.6499999999999875</c:v>
                </c:pt>
                <c:pt idx="266">
                  <c:v>2.6599999999999873</c:v>
                </c:pt>
                <c:pt idx="267">
                  <c:v>2.6699999999999871</c:v>
                </c:pt>
                <c:pt idx="268">
                  <c:v>2.6799999999999868</c:v>
                </c:pt>
                <c:pt idx="269">
                  <c:v>2.6899999999999866</c:v>
                </c:pt>
                <c:pt idx="270">
                  <c:v>2.6999999999999864</c:v>
                </c:pt>
                <c:pt idx="271">
                  <c:v>2.7099999999999862</c:v>
                </c:pt>
                <c:pt idx="272">
                  <c:v>2.719999999999986</c:v>
                </c:pt>
                <c:pt idx="273">
                  <c:v>2.7299999999999858</c:v>
                </c:pt>
                <c:pt idx="274">
                  <c:v>2.7399999999999856</c:v>
                </c:pt>
                <c:pt idx="275">
                  <c:v>2.7499999999999853</c:v>
                </c:pt>
                <c:pt idx="276">
                  <c:v>2.7599999999999851</c:v>
                </c:pt>
                <c:pt idx="277">
                  <c:v>2.7699999999999849</c:v>
                </c:pt>
                <c:pt idx="278">
                  <c:v>2.7799999999999847</c:v>
                </c:pt>
                <c:pt idx="279">
                  <c:v>2.7899999999999845</c:v>
                </c:pt>
                <c:pt idx="280">
                  <c:v>2.7999999999999843</c:v>
                </c:pt>
                <c:pt idx="281">
                  <c:v>2.8099999999999841</c:v>
                </c:pt>
                <c:pt idx="282">
                  <c:v>2.8199999999999839</c:v>
                </c:pt>
                <c:pt idx="283">
                  <c:v>2.8299999999999836</c:v>
                </c:pt>
                <c:pt idx="284">
                  <c:v>2.8399999999999834</c:v>
                </c:pt>
                <c:pt idx="285">
                  <c:v>2.8499999999999832</c:v>
                </c:pt>
                <c:pt idx="286">
                  <c:v>2.859999999999983</c:v>
                </c:pt>
                <c:pt idx="287">
                  <c:v>2.8699999999999828</c:v>
                </c:pt>
                <c:pt idx="288">
                  <c:v>2.8799999999999826</c:v>
                </c:pt>
                <c:pt idx="289">
                  <c:v>2.8899999999999824</c:v>
                </c:pt>
                <c:pt idx="290">
                  <c:v>2.8999999999999821</c:v>
                </c:pt>
                <c:pt idx="291">
                  <c:v>2.9099999999999819</c:v>
                </c:pt>
                <c:pt idx="292">
                  <c:v>2.9199999999999817</c:v>
                </c:pt>
                <c:pt idx="293">
                  <c:v>2.9299999999999815</c:v>
                </c:pt>
                <c:pt idx="294">
                  <c:v>2.9399999999999813</c:v>
                </c:pt>
                <c:pt idx="295">
                  <c:v>2.9499999999999811</c:v>
                </c:pt>
                <c:pt idx="296">
                  <c:v>2.9599999999999809</c:v>
                </c:pt>
                <c:pt idx="297">
                  <c:v>2.9699999999999807</c:v>
                </c:pt>
                <c:pt idx="298">
                  <c:v>2.9799999999999804</c:v>
                </c:pt>
                <c:pt idx="299">
                  <c:v>2.9899999999999802</c:v>
                </c:pt>
                <c:pt idx="300">
                  <c:v>2.99999999999998</c:v>
                </c:pt>
                <c:pt idx="301">
                  <c:v>3.0099999999999798</c:v>
                </c:pt>
                <c:pt idx="302">
                  <c:v>3.0199999999999796</c:v>
                </c:pt>
                <c:pt idx="303">
                  <c:v>3.0299999999999794</c:v>
                </c:pt>
                <c:pt idx="304">
                  <c:v>3.0399999999999792</c:v>
                </c:pt>
                <c:pt idx="305">
                  <c:v>3.049999999999979</c:v>
                </c:pt>
                <c:pt idx="306">
                  <c:v>3.0599999999999787</c:v>
                </c:pt>
                <c:pt idx="307">
                  <c:v>3.0699999999999785</c:v>
                </c:pt>
                <c:pt idx="308">
                  <c:v>3.0799999999999783</c:v>
                </c:pt>
                <c:pt idx="309">
                  <c:v>3.0899999999999781</c:v>
                </c:pt>
                <c:pt idx="310">
                  <c:v>3.0999999999999779</c:v>
                </c:pt>
                <c:pt idx="311">
                  <c:v>3.1099999999999777</c:v>
                </c:pt>
                <c:pt idx="312">
                  <c:v>3.1199999999999775</c:v>
                </c:pt>
                <c:pt idx="313">
                  <c:v>3.1299999999999772</c:v>
                </c:pt>
                <c:pt idx="314">
                  <c:v>3.139999999999977</c:v>
                </c:pt>
                <c:pt idx="315">
                  <c:v>3.1499999999999768</c:v>
                </c:pt>
                <c:pt idx="316">
                  <c:v>3.1599999999999766</c:v>
                </c:pt>
                <c:pt idx="317">
                  <c:v>3.1699999999999764</c:v>
                </c:pt>
                <c:pt idx="318">
                  <c:v>3.1799999999999762</c:v>
                </c:pt>
                <c:pt idx="319">
                  <c:v>3.189999999999976</c:v>
                </c:pt>
                <c:pt idx="320">
                  <c:v>3.1999999999999758</c:v>
                </c:pt>
                <c:pt idx="321">
                  <c:v>3.2099999999999755</c:v>
                </c:pt>
                <c:pt idx="322">
                  <c:v>3.2199999999999753</c:v>
                </c:pt>
                <c:pt idx="323">
                  <c:v>3.2299999999999751</c:v>
                </c:pt>
                <c:pt idx="324">
                  <c:v>3.2399999999999749</c:v>
                </c:pt>
                <c:pt idx="325">
                  <c:v>3.2499999999999747</c:v>
                </c:pt>
                <c:pt idx="326">
                  <c:v>3.2599999999999745</c:v>
                </c:pt>
                <c:pt idx="327">
                  <c:v>3.2699999999999743</c:v>
                </c:pt>
                <c:pt idx="328">
                  <c:v>3.279999999999974</c:v>
                </c:pt>
                <c:pt idx="329">
                  <c:v>3.2899999999999738</c:v>
                </c:pt>
                <c:pt idx="330">
                  <c:v>3.2999999999999736</c:v>
                </c:pt>
                <c:pt idx="331">
                  <c:v>3.3099999999999734</c:v>
                </c:pt>
                <c:pt idx="332">
                  <c:v>3.3199999999999732</c:v>
                </c:pt>
                <c:pt idx="333">
                  <c:v>3.329999999999973</c:v>
                </c:pt>
                <c:pt idx="334">
                  <c:v>3.3399999999999728</c:v>
                </c:pt>
                <c:pt idx="335">
                  <c:v>3.3499999999999726</c:v>
                </c:pt>
                <c:pt idx="336">
                  <c:v>3.3599999999999723</c:v>
                </c:pt>
                <c:pt idx="337">
                  <c:v>3.3699999999999721</c:v>
                </c:pt>
                <c:pt idx="338">
                  <c:v>3.3799999999999719</c:v>
                </c:pt>
                <c:pt idx="339">
                  <c:v>3.3899999999999717</c:v>
                </c:pt>
                <c:pt idx="340">
                  <c:v>3.3999999999999715</c:v>
                </c:pt>
                <c:pt idx="341">
                  <c:v>3.4099999999999713</c:v>
                </c:pt>
                <c:pt idx="342">
                  <c:v>3.4199999999999711</c:v>
                </c:pt>
                <c:pt idx="343">
                  <c:v>3.4299999999999708</c:v>
                </c:pt>
                <c:pt idx="344">
                  <c:v>3.4399999999999706</c:v>
                </c:pt>
                <c:pt idx="345">
                  <c:v>3.4499999999999704</c:v>
                </c:pt>
                <c:pt idx="346">
                  <c:v>3.4599999999999702</c:v>
                </c:pt>
                <c:pt idx="347">
                  <c:v>3.46999999999997</c:v>
                </c:pt>
                <c:pt idx="348">
                  <c:v>3.4799999999999698</c:v>
                </c:pt>
                <c:pt idx="349">
                  <c:v>3.4899999999999696</c:v>
                </c:pt>
                <c:pt idx="350">
                  <c:v>3.4999999999999694</c:v>
                </c:pt>
                <c:pt idx="351">
                  <c:v>3.5099999999999691</c:v>
                </c:pt>
                <c:pt idx="352">
                  <c:v>3.5199999999999689</c:v>
                </c:pt>
                <c:pt idx="353">
                  <c:v>3.5299999999999687</c:v>
                </c:pt>
                <c:pt idx="354">
                  <c:v>3.5399999999999685</c:v>
                </c:pt>
                <c:pt idx="355">
                  <c:v>3.5499999999999683</c:v>
                </c:pt>
                <c:pt idx="356">
                  <c:v>3.5599999999999681</c:v>
                </c:pt>
                <c:pt idx="357">
                  <c:v>3.5699999999999679</c:v>
                </c:pt>
                <c:pt idx="358">
                  <c:v>3.5799999999999677</c:v>
                </c:pt>
                <c:pt idx="359">
                  <c:v>3.5899999999999674</c:v>
                </c:pt>
                <c:pt idx="360">
                  <c:v>3.5999999999999672</c:v>
                </c:pt>
                <c:pt idx="361">
                  <c:v>3.609999999999967</c:v>
                </c:pt>
                <c:pt idx="362">
                  <c:v>3.6199999999999668</c:v>
                </c:pt>
                <c:pt idx="363">
                  <c:v>3.6299999999999666</c:v>
                </c:pt>
                <c:pt idx="364">
                  <c:v>3.6399999999999664</c:v>
                </c:pt>
                <c:pt idx="365">
                  <c:v>3.6499999999999662</c:v>
                </c:pt>
                <c:pt idx="366">
                  <c:v>3.6599999999999659</c:v>
                </c:pt>
                <c:pt idx="367">
                  <c:v>3.6699999999999657</c:v>
                </c:pt>
                <c:pt idx="368">
                  <c:v>3.6799999999999655</c:v>
                </c:pt>
                <c:pt idx="369">
                  <c:v>3.6899999999999653</c:v>
                </c:pt>
                <c:pt idx="370">
                  <c:v>3.6999999999999651</c:v>
                </c:pt>
                <c:pt idx="371">
                  <c:v>3.7099999999999649</c:v>
                </c:pt>
                <c:pt idx="372">
                  <c:v>3.7199999999999647</c:v>
                </c:pt>
                <c:pt idx="373">
                  <c:v>3.7299999999999645</c:v>
                </c:pt>
                <c:pt idx="374">
                  <c:v>3.7399999999999642</c:v>
                </c:pt>
                <c:pt idx="375">
                  <c:v>3.749999999999964</c:v>
                </c:pt>
                <c:pt idx="376">
                  <c:v>3.7599999999999638</c:v>
                </c:pt>
                <c:pt idx="377">
                  <c:v>3.7699999999999636</c:v>
                </c:pt>
                <c:pt idx="378">
                  <c:v>3.7799999999999634</c:v>
                </c:pt>
                <c:pt idx="379">
                  <c:v>3.7899999999999632</c:v>
                </c:pt>
                <c:pt idx="380">
                  <c:v>3.799999999999963</c:v>
                </c:pt>
                <c:pt idx="381">
                  <c:v>3.8099999999999627</c:v>
                </c:pt>
                <c:pt idx="382">
                  <c:v>3.8199999999999625</c:v>
                </c:pt>
                <c:pt idx="383">
                  <c:v>3.8299999999999623</c:v>
                </c:pt>
                <c:pt idx="384">
                  <c:v>3.8399999999999621</c:v>
                </c:pt>
                <c:pt idx="385">
                  <c:v>3.8499999999999619</c:v>
                </c:pt>
                <c:pt idx="386">
                  <c:v>3.8599999999999617</c:v>
                </c:pt>
                <c:pt idx="387">
                  <c:v>3.8699999999999615</c:v>
                </c:pt>
                <c:pt idx="388">
                  <c:v>3.8799999999999613</c:v>
                </c:pt>
                <c:pt idx="389">
                  <c:v>3.889999999999961</c:v>
                </c:pt>
                <c:pt idx="390">
                  <c:v>3.8999999999999608</c:v>
                </c:pt>
                <c:pt idx="391">
                  <c:v>3.9099999999999606</c:v>
                </c:pt>
                <c:pt idx="392">
                  <c:v>3.9199999999999604</c:v>
                </c:pt>
                <c:pt idx="393">
                  <c:v>3.9299999999999602</c:v>
                </c:pt>
                <c:pt idx="394">
                  <c:v>3.93999999999996</c:v>
                </c:pt>
                <c:pt idx="395">
                  <c:v>3.9499999999999598</c:v>
                </c:pt>
                <c:pt idx="396">
                  <c:v>3.9599999999999596</c:v>
                </c:pt>
                <c:pt idx="397">
                  <c:v>3.9699999999999593</c:v>
                </c:pt>
                <c:pt idx="398">
                  <c:v>3.9799999999999591</c:v>
                </c:pt>
                <c:pt idx="399">
                  <c:v>3.9899999999999589</c:v>
                </c:pt>
                <c:pt idx="400">
                  <c:v>3.9999999999999587</c:v>
                </c:pt>
              </c:numCache>
            </c:numRef>
          </c:xVal>
          <c:yVal>
            <c:numRef>
              <c:f>Лист1!$B$3:$B$403</c:f>
              <c:numCache>
                <c:formatCode>General</c:formatCode>
                <c:ptCount val="401"/>
                <c:pt idx="0">
                  <c:v>6.1761437571217215E-3</c:v>
                </c:pt>
                <c:pt idx="1">
                  <c:v>3.0391266958817997E-3</c:v>
                </c:pt>
                <c:pt idx="2">
                  <c:v>-7.6686804291825617E-4</c:v>
                </c:pt>
                <c:pt idx="3">
                  <c:v>-4.042126097518306E-3</c:v>
                </c:pt>
                <c:pt idx="4">
                  <c:v>-7.7378811412982529E-3</c:v>
                </c:pt>
                <c:pt idx="5">
                  <c:v>-1.4154709886768257E-2</c:v>
                </c:pt>
                <c:pt idx="6">
                  <c:v>-2.3294273388708264E-2</c:v>
                </c:pt>
                <c:pt idx="7">
                  <c:v>-3.306928700635825E-2</c:v>
                </c:pt>
                <c:pt idx="8">
                  <c:v>-4.242034174661824E-2</c:v>
                </c:pt>
                <c:pt idx="9">
                  <c:v>-4.9975333425078317E-2</c:v>
                </c:pt>
                <c:pt idx="10">
                  <c:v>-5.5533666730028353E-2</c:v>
                </c:pt>
                <c:pt idx="11">
                  <c:v>-6.1974464785098382E-2</c:v>
                </c:pt>
                <c:pt idx="12">
                  <c:v>-6.9131072056938248E-2</c:v>
                </c:pt>
                <c:pt idx="13">
                  <c:v>-7.4222949059718379E-2</c:v>
                </c:pt>
                <c:pt idx="14">
                  <c:v>-7.7687263099468273E-2</c:v>
                </c:pt>
                <c:pt idx="15">
                  <c:v>-7.9816223907028361E-2</c:v>
                </c:pt>
                <c:pt idx="16">
                  <c:v>-7.8288362925108324E-2</c:v>
                </c:pt>
                <c:pt idx="17">
                  <c:v>-7.2034090292788289E-2</c:v>
                </c:pt>
                <c:pt idx="18">
                  <c:v>-6.0951911655578339E-2</c:v>
                </c:pt>
                <c:pt idx="19">
                  <c:v>-4.5886484819368301E-2</c:v>
                </c:pt>
                <c:pt idx="20">
                  <c:v>-3.058653586429827E-2</c:v>
                </c:pt>
                <c:pt idx="21">
                  <c:v>-1.7977245632588179E-2</c:v>
                </c:pt>
                <c:pt idx="22">
                  <c:v>-7.115595075048331E-3</c:v>
                </c:pt>
                <c:pt idx="23">
                  <c:v>4.1573951666518116E-3</c:v>
                </c:pt>
                <c:pt idx="24">
                  <c:v>1.592490852085171E-2</c:v>
                </c:pt>
                <c:pt idx="25">
                  <c:v>2.6667873394951691E-2</c:v>
                </c:pt>
                <c:pt idx="26">
                  <c:v>3.6115342006901807E-2</c:v>
                </c:pt>
                <c:pt idx="27">
                  <c:v>4.4831831758321616E-2</c:v>
                </c:pt>
                <c:pt idx="28">
                  <c:v>5.2451952160231796E-2</c:v>
                </c:pt>
                <c:pt idx="29">
                  <c:v>5.9034234322311807E-2</c:v>
                </c:pt>
                <c:pt idx="30">
                  <c:v>6.5743408311251805E-2</c:v>
                </c:pt>
                <c:pt idx="31">
                  <c:v>7.2206399551831835E-2</c:v>
                </c:pt>
                <c:pt idx="32">
                  <c:v>7.676350834604162E-2</c:v>
                </c:pt>
                <c:pt idx="33">
                  <c:v>7.9824678369621704E-2</c:v>
                </c:pt>
                <c:pt idx="34">
                  <c:v>8.2790393710201693E-2</c:v>
                </c:pt>
                <c:pt idx="35">
                  <c:v>8.5020617658231767E-2</c:v>
                </c:pt>
                <c:pt idx="36">
                  <c:v>8.13742754135518E-2</c:v>
                </c:pt>
                <c:pt idx="37">
                  <c:v>6.3199333220091747E-2</c:v>
                </c:pt>
                <c:pt idx="38">
                  <c:v>2.8214777327091767E-2</c:v>
                </c:pt>
                <c:pt idx="39">
                  <c:v>-1.6979803747098288E-2</c:v>
                </c:pt>
                <c:pt idx="40">
                  <c:v>-6.7827030361978347E-2</c:v>
                </c:pt>
                <c:pt idx="41">
                  <c:v>-0.12330181717163824</c:v>
                </c:pt>
                <c:pt idx="42">
                  <c:v>-0.18172754484348808</c:v>
                </c:pt>
                <c:pt idx="43">
                  <c:v>-0.23917570028850843</c:v>
                </c:pt>
                <c:pt idx="44">
                  <c:v>-0.28795974155127846</c:v>
                </c:pt>
                <c:pt idx="45">
                  <c:v>-0.32257086793315848</c:v>
                </c:pt>
                <c:pt idx="46">
                  <c:v>-0.34260310034763819</c:v>
                </c:pt>
                <c:pt idx="47">
                  <c:v>-0.34935701666386842</c:v>
                </c:pt>
                <c:pt idx="48">
                  <c:v>-0.34319413646506813</c:v>
                </c:pt>
                <c:pt idx="49">
                  <c:v>-0.32347470996524841</c:v>
                </c:pt>
                <c:pt idx="50">
                  <c:v>-0.29188826272897828</c:v>
                </c:pt>
                <c:pt idx="51">
                  <c:v>-0.2522157943329284</c:v>
                </c:pt>
                <c:pt idx="52">
                  <c:v>-0.20638891821575811</c:v>
                </c:pt>
                <c:pt idx="53">
                  <c:v>-0.15372953102510811</c:v>
                </c:pt>
                <c:pt idx="54">
                  <c:v>-9.3710784527858193E-2</c:v>
                </c:pt>
                <c:pt idx="55">
                  <c:v>-2.7788359170488164E-2</c:v>
                </c:pt>
                <c:pt idx="56">
                  <c:v>4.1863531853341795E-2</c:v>
                </c:pt>
                <c:pt idx="57">
                  <c:v>0.11407936806486174</c:v>
                </c:pt>
                <c:pt idx="58">
                  <c:v>0.18800476715926173</c:v>
                </c:pt>
                <c:pt idx="59">
                  <c:v>0.26095928902769172</c:v>
                </c:pt>
                <c:pt idx="60">
                  <c:v>0.32892350395014169</c:v>
                </c:pt>
                <c:pt idx="61">
                  <c:v>0.38864358301584168</c:v>
                </c:pt>
                <c:pt idx="62">
                  <c:v>0.43844391321299181</c:v>
                </c:pt>
                <c:pt idx="63">
                  <c:v>0.47951335555108177</c:v>
                </c:pt>
                <c:pt idx="64">
                  <c:v>0.51352057003304163</c:v>
                </c:pt>
                <c:pt idx="65">
                  <c:v>0.54015418701416174</c:v>
                </c:pt>
                <c:pt idx="66">
                  <c:v>0.56013057139118172</c:v>
                </c:pt>
                <c:pt idx="67">
                  <c:v>0.57613521270508183</c:v>
                </c:pt>
                <c:pt idx="68">
                  <c:v>0.59036146585398175</c:v>
                </c:pt>
                <c:pt idx="69">
                  <c:v>0.60223823842402169</c:v>
                </c:pt>
                <c:pt idx="70">
                  <c:v>0.60583378996899162</c:v>
                </c:pt>
                <c:pt idx="71">
                  <c:v>0.59154134168421169</c:v>
                </c:pt>
                <c:pt idx="72">
                  <c:v>0.55527079465919171</c:v>
                </c:pt>
                <c:pt idx="73">
                  <c:v>0.50045872197648178</c:v>
                </c:pt>
                <c:pt idx="74">
                  <c:v>0.43090438304509182</c:v>
                </c:pt>
                <c:pt idx="75">
                  <c:v>0.3510743606238218</c:v>
                </c:pt>
                <c:pt idx="76">
                  <c:v>0.26787612313873166</c:v>
                </c:pt>
                <c:pt idx="77">
                  <c:v>0.18809139586004164</c:v>
                </c:pt>
                <c:pt idx="78">
                  <c:v>0.11609271953890166</c:v>
                </c:pt>
                <c:pt idx="79">
                  <c:v>5.1403159534551657E-2</c:v>
                </c:pt>
                <c:pt idx="80">
                  <c:v>-8.8060212629081924E-3</c:v>
                </c:pt>
                <c:pt idx="81">
                  <c:v>-6.582369885047834E-2</c:v>
                </c:pt>
                <c:pt idx="82">
                  <c:v>-0.11922000497323837</c:v>
                </c:pt>
                <c:pt idx="83">
                  <c:v>-0.16773511682229847</c:v>
                </c:pt>
                <c:pt idx="84">
                  <c:v>-0.21028591761473825</c:v>
                </c:pt>
                <c:pt idx="85">
                  <c:v>-0.24693435310247835</c:v>
                </c:pt>
                <c:pt idx="86">
                  <c:v>-0.2799119849162981</c:v>
                </c:pt>
                <c:pt idx="87">
                  <c:v>-0.31123560041427822</c:v>
                </c:pt>
                <c:pt idx="88">
                  <c:v>-0.34055440896702827</c:v>
                </c:pt>
                <c:pt idx="89">
                  <c:v>-0.36787054799950836</c:v>
                </c:pt>
                <c:pt idx="90">
                  <c:v>-0.39341894060569826</c:v>
                </c:pt>
                <c:pt idx="91">
                  <c:v>-0.41528571225177835</c:v>
                </c:pt>
                <c:pt idx="92">
                  <c:v>-0.43135660059795811</c:v>
                </c:pt>
                <c:pt idx="93">
                  <c:v>-0.4415406032364384</c:v>
                </c:pt>
                <c:pt idx="94">
                  <c:v>-0.44629190820951825</c:v>
                </c:pt>
                <c:pt idx="95">
                  <c:v>-0.44573044436825837</c:v>
                </c:pt>
                <c:pt idx="96">
                  <c:v>-0.43987104460607807</c:v>
                </c:pt>
                <c:pt idx="97">
                  <c:v>-0.42779450276711817</c:v>
                </c:pt>
                <c:pt idx="98">
                  <c:v>-0.4083801240562881</c:v>
                </c:pt>
                <c:pt idx="99">
                  <c:v>-0.38149862303472837</c:v>
                </c:pt>
                <c:pt idx="100">
                  <c:v>-0.34795762560246812</c:v>
                </c:pt>
                <c:pt idx="101">
                  <c:v>-0.30833442045190829</c:v>
                </c:pt>
                <c:pt idx="102">
                  <c:v>-0.26300558710350819</c:v>
                </c:pt>
                <c:pt idx="103">
                  <c:v>-0.21413102211957824</c:v>
                </c:pt>
                <c:pt idx="104">
                  <c:v>-0.16496636561274824</c:v>
                </c:pt>
                <c:pt idx="105">
                  <c:v>-0.11736528018408832</c:v>
                </c:pt>
                <c:pt idx="106">
                  <c:v>-7.1651086563338184E-2</c:v>
                </c:pt>
                <c:pt idx="107">
                  <c:v>-2.8018301746608243E-2</c:v>
                </c:pt>
                <c:pt idx="108">
                  <c:v>1.2855425032341827E-2</c:v>
                </c:pt>
                <c:pt idx="109">
                  <c:v>4.9270677527511797E-2</c:v>
                </c:pt>
                <c:pt idx="110">
                  <c:v>7.8850693023121643E-2</c:v>
                </c:pt>
                <c:pt idx="111">
                  <c:v>0.10089769993196174</c:v>
                </c:pt>
                <c:pt idx="112">
                  <c:v>0.11757769253596173</c:v>
                </c:pt>
                <c:pt idx="113">
                  <c:v>0.13191996440508169</c:v>
                </c:pt>
                <c:pt idx="114">
                  <c:v>0.1452557752940018</c:v>
                </c:pt>
                <c:pt idx="115">
                  <c:v>0.15675586306077172</c:v>
                </c:pt>
                <c:pt idx="116">
                  <c:v>0.16494578614986177</c:v>
                </c:pt>
                <c:pt idx="117">
                  <c:v>0.16968755446967165</c:v>
                </c:pt>
                <c:pt idx="118">
                  <c:v>0.17176424989167183</c:v>
                </c:pt>
                <c:pt idx="119">
                  <c:v>0.17129761789249165</c:v>
                </c:pt>
                <c:pt idx="120">
                  <c:v>0.16745356564439162</c:v>
                </c:pt>
                <c:pt idx="121">
                  <c:v>0.15926818338864179</c:v>
                </c:pt>
                <c:pt idx="122">
                  <c:v>0.14725818683896175</c:v>
                </c:pt>
                <c:pt idx="123">
                  <c:v>0.13344956983790168</c:v>
                </c:pt>
                <c:pt idx="124">
                  <c:v>0.12026394954613173</c:v>
                </c:pt>
                <c:pt idx="125">
                  <c:v>0.10867587097313169</c:v>
                </c:pt>
                <c:pt idx="126">
                  <c:v>9.7332220108551804E-2</c:v>
                </c:pt>
                <c:pt idx="127">
                  <c:v>8.5576764963171792E-2</c:v>
                </c:pt>
                <c:pt idx="128">
                  <c:v>7.4475129151381658E-2</c:v>
                </c:pt>
                <c:pt idx="129">
                  <c:v>6.4863028163781644E-2</c:v>
                </c:pt>
                <c:pt idx="130">
                  <c:v>5.7110544828491649E-2</c:v>
                </c:pt>
                <c:pt idx="131">
                  <c:v>5.0935682031961749E-2</c:v>
                </c:pt>
                <c:pt idx="132">
                  <c:v>4.5806225726841676E-2</c:v>
                </c:pt>
                <c:pt idx="133">
                  <c:v>4.1812161007561688E-2</c:v>
                </c:pt>
                <c:pt idx="134">
                  <c:v>3.8206494223941734E-2</c:v>
                </c:pt>
                <c:pt idx="135">
                  <c:v>3.3461546351161831E-2</c:v>
                </c:pt>
                <c:pt idx="136">
                  <c:v>2.7607356000951766E-2</c:v>
                </c:pt>
                <c:pt idx="137">
                  <c:v>2.0996736142221639E-2</c:v>
                </c:pt>
                <c:pt idx="138">
                  <c:v>1.2628474219331665E-2</c:v>
                </c:pt>
                <c:pt idx="139">
                  <c:v>2.8208373685116861E-3</c:v>
                </c:pt>
                <c:pt idx="140">
                  <c:v>-6.2764387333782423E-3</c:v>
                </c:pt>
                <c:pt idx="141">
                  <c:v>-1.4015540683248284E-2</c:v>
                </c:pt>
                <c:pt idx="142">
                  <c:v>-2.1351929720368368E-2</c:v>
                </c:pt>
                <c:pt idx="143">
                  <c:v>-2.8706124656138199E-2</c:v>
                </c:pt>
                <c:pt idx="144">
                  <c:v>-3.5051532725058232E-2</c:v>
                </c:pt>
                <c:pt idx="145">
                  <c:v>-3.8740542723608273E-2</c:v>
                </c:pt>
                <c:pt idx="146">
                  <c:v>-4.0277568609328185E-2</c:v>
                </c:pt>
                <c:pt idx="147">
                  <c:v>-4.0793211871198221E-2</c:v>
                </c:pt>
                <c:pt idx="148">
                  <c:v>-3.9687464449648324E-2</c:v>
                </c:pt>
                <c:pt idx="149">
                  <c:v>-3.8053476462498237E-2</c:v>
                </c:pt>
                <c:pt idx="150">
                  <c:v>-3.8392090535408263E-2</c:v>
                </c:pt>
                <c:pt idx="151">
                  <c:v>-4.045751068213832E-2</c:v>
                </c:pt>
                <c:pt idx="152">
                  <c:v>-4.1720397370498263E-2</c:v>
                </c:pt>
                <c:pt idx="153">
                  <c:v>-4.0332341623038337E-2</c:v>
                </c:pt>
                <c:pt idx="154">
                  <c:v>-3.7078136604458356E-2</c:v>
                </c:pt>
                <c:pt idx="155">
                  <c:v>-3.4764725122458318E-2</c:v>
                </c:pt>
                <c:pt idx="156">
                  <c:v>-3.4522187232268298E-2</c:v>
                </c:pt>
                <c:pt idx="157">
                  <c:v>-3.3645358450288265E-2</c:v>
                </c:pt>
                <c:pt idx="158">
                  <c:v>-2.9214827403988286E-2</c:v>
                </c:pt>
                <c:pt idx="159">
                  <c:v>-2.2286283341098168E-2</c:v>
                </c:pt>
                <c:pt idx="160">
                  <c:v>-1.569297520754831E-2</c:v>
                </c:pt>
                <c:pt idx="161">
                  <c:v>-9.8179086532783622E-3</c:v>
                </c:pt>
                <c:pt idx="162">
                  <c:v>-2.8274546991282623E-3</c:v>
                </c:pt>
                <c:pt idx="163">
                  <c:v>5.6446822549216513E-3</c:v>
                </c:pt>
                <c:pt idx="164">
                  <c:v>1.3369110640251813E-2</c:v>
                </c:pt>
                <c:pt idx="165">
                  <c:v>1.8771273045671721E-2</c:v>
                </c:pt>
                <c:pt idx="166">
                  <c:v>2.2402020361411701E-2</c:v>
                </c:pt>
                <c:pt idx="167">
                  <c:v>2.4479474973981619E-2</c:v>
                </c:pt>
                <c:pt idx="168">
                  <c:v>2.4039513083241815E-2</c:v>
                </c:pt>
                <c:pt idx="169">
                  <c:v>2.1841971959461803E-2</c:v>
                </c:pt>
                <c:pt idx="170">
                  <c:v>2.0774770170641776E-2</c:v>
                </c:pt>
                <c:pt idx="171">
                  <c:v>2.1555456742161638E-2</c:v>
                </c:pt>
                <c:pt idx="172">
                  <c:v>2.2381723972251688E-2</c:v>
                </c:pt>
                <c:pt idx="173">
                  <c:v>2.376542734459175E-2</c:v>
                </c:pt>
                <c:pt idx="174">
                  <c:v>2.8150372080461672E-2</c:v>
                </c:pt>
                <c:pt idx="175">
                  <c:v>3.4319315946851781E-2</c:v>
                </c:pt>
                <c:pt idx="176">
                  <c:v>3.7721327008301664E-2</c:v>
                </c:pt>
                <c:pt idx="177">
                  <c:v>3.7344578197471723E-2</c:v>
                </c:pt>
                <c:pt idx="178">
                  <c:v>3.6279043636051833E-2</c:v>
                </c:pt>
                <c:pt idx="179">
                  <c:v>3.5055546629761736E-2</c:v>
                </c:pt>
                <c:pt idx="180">
                  <c:v>3.1179844465181628E-2</c:v>
                </c:pt>
                <c:pt idx="181">
                  <c:v>2.4949954408301833E-2</c:v>
                </c:pt>
                <c:pt idx="182">
                  <c:v>1.9164088321431683E-2</c:v>
                </c:pt>
                <c:pt idx="183">
                  <c:v>1.4160828559261818E-2</c:v>
                </c:pt>
                <c:pt idx="184">
                  <c:v>8.4560582100217108E-3</c:v>
                </c:pt>
                <c:pt idx="185">
                  <c:v>2.4161219081217933E-3</c:v>
                </c:pt>
                <c:pt idx="186">
                  <c:v>-2.9836038161883405E-3</c:v>
                </c:pt>
                <c:pt idx="187">
                  <c:v>-8.9989746448082553E-3</c:v>
                </c:pt>
                <c:pt idx="188">
                  <c:v>-1.6656842793738358E-2</c:v>
                </c:pt>
                <c:pt idx="189">
                  <c:v>-2.4369772394078337E-2</c:v>
                </c:pt>
                <c:pt idx="190">
                  <c:v>-3.0481017245778341E-2</c:v>
                </c:pt>
                <c:pt idx="191">
                  <c:v>-3.5965951411828234E-2</c:v>
                </c:pt>
                <c:pt idx="192">
                  <c:v>-4.2114845412988267E-2</c:v>
                </c:pt>
                <c:pt idx="193">
                  <c:v>-4.7587816412808293E-2</c:v>
                </c:pt>
                <c:pt idx="194">
                  <c:v>-5.1216473386528349E-2</c:v>
                </c:pt>
                <c:pt idx="195">
                  <c:v>-5.3033845574438354E-2</c:v>
                </c:pt>
                <c:pt idx="196">
                  <c:v>-5.1918366810668193E-2</c:v>
                </c:pt>
                <c:pt idx="197">
                  <c:v>-4.7326866998818273E-2</c:v>
                </c:pt>
                <c:pt idx="198">
                  <c:v>-4.1277859813398265E-2</c:v>
                </c:pt>
                <c:pt idx="199">
                  <c:v>-3.5995601150428325E-2</c:v>
                </c:pt>
                <c:pt idx="200">
                  <c:v>-3.1451066009608342E-2</c:v>
                </c:pt>
                <c:pt idx="201">
                  <c:v>-2.7143562954918377E-2</c:v>
                </c:pt>
                <c:pt idx="202">
                  <c:v>-2.4635586611908344E-2</c:v>
                </c:pt>
                <c:pt idx="203">
                  <c:v>-2.5597275536988207E-2</c:v>
                </c:pt>
                <c:pt idx="204">
                  <c:v>-2.9030699502648361E-2</c:v>
                </c:pt>
                <c:pt idx="205">
                  <c:v>-3.2624034695308168E-2</c:v>
                </c:pt>
                <c:pt idx="206">
                  <c:v>-3.5278129688878224E-2</c:v>
                </c:pt>
                <c:pt idx="207">
                  <c:v>-3.7248757747448291E-2</c:v>
                </c:pt>
                <c:pt idx="208">
                  <c:v>-3.8008336705308343E-2</c:v>
                </c:pt>
                <c:pt idx="209">
                  <c:v>-3.6040745284038334E-2</c:v>
                </c:pt>
                <c:pt idx="210">
                  <c:v>-3.1418505126748375E-2</c:v>
                </c:pt>
                <c:pt idx="211">
                  <c:v>-2.4579759178668281E-2</c:v>
                </c:pt>
                <c:pt idx="212">
                  <c:v>-1.4933146317628321E-2</c:v>
                </c:pt>
                <c:pt idx="213">
                  <c:v>-2.8997223481381784E-3</c:v>
                </c:pt>
                <c:pt idx="214">
                  <c:v>1.0213102500351789E-2</c:v>
                </c:pt>
                <c:pt idx="215">
                  <c:v>2.306390077992182E-2</c:v>
                </c:pt>
                <c:pt idx="216">
                  <c:v>3.4403796001261755E-2</c:v>
                </c:pt>
                <c:pt idx="217">
                  <c:v>4.3936369044891732E-2</c:v>
                </c:pt>
                <c:pt idx="218">
                  <c:v>5.1913989412271766E-2</c:v>
                </c:pt>
                <c:pt idx="219">
                  <c:v>5.7916540057671773E-2</c:v>
                </c:pt>
                <c:pt idx="220">
                  <c:v>6.082245675485165E-2</c:v>
                </c:pt>
                <c:pt idx="221">
                  <c:v>5.9883715301961793E-2</c:v>
                </c:pt>
                <c:pt idx="222">
                  <c:v>5.5933603186771652E-2</c:v>
                </c:pt>
                <c:pt idx="223">
                  <c:v>5.0217521869871717E-2</c:v>
                </c:pt>
                <c:pt idx="224">
                  <c:v>4.2784208173041627E-2</c:v>
                </c:pt>
                <c:pt idx="225">
                  <c:v>3.3994457587691818E-2</c:v>
                </c:pt>
                <c:pt idx="226">
                  <c:v>2.5609019271851663E-2</c:v>
                </c:pt>
                <c:pt idx="227">
                  <c:v>1.8513266440401743E-2</c:v>
                </c:pt>
                <c:pt idx="228">
                  <c:v>1.1830321832931645E-2</c:v>
                </c:pt>
                <c:pt idx="229">
                  <c:v>5.3081715680316499E-3</c:v>
                </c:pt>
                <c:pt idx="230">
                  <c:v>1.2658970761170174E-4</c:v>
                </c:pt>
                <c:pt idx="231">
                  <c:v>-2.0018290950682971E-3</c:v>
                </c:pt>
                <c:pt idx="232">
                  <c:v>-8.7141215235830849E-4</c:v>
                </c:pt>
                <c:pt idx="233">
                  <c:v>1.2408616535017902E-3</c:v>
                </c:pt>
                <c:pt idx="234">
                  <c:v>2.9543270733116689E-3</c:v>
                </c:pt>
                <c:pt idx="235">
                  <c:v>4.6245089655516658E-3</c:v>
                </c:pt>
                <c:pt idx="236">
                  <c:v>5.815650166131725E-3</c:v>
                </c:pt>
                <c:pt idx="237">
                  <c:v>6.8747335281817978E-3</c:v>
                </c:pt>
                <c:pt idx="238">
                  <c:v>9.8582838344816182E-3</c:v>
                </c:pt>
                <c:pt idx="239">
                  <c:v>1.5071819798181618E-2</c:v>
                </c:pt>
                <c:pt idx="240">
                  <c:v>1.9849928189561661E-2</c:v>
                </c:pt>
                <c:pt idx="241">
                  <c:v>2.1798019303991722E-2</c:v>
                </c:pt>
                <c:pt idx="242">
                  <c:v>2.1853854891121793E-2</c:v>
                </c:pt>
                <c:pt idx="243">
                  <c:v>2.2865123605681825E-2</c:v>
                </c:pt>
                <c:pt idx="244">
                  <c:v>2.5696178398081804E-2</c:v>
                </c:pt>
                <c:pt idx="245">
                  <c:v>2.8680760699781649E-2</c:v>
                </c:pt>
                <c:pt idx="246">
                  <c:v>3.0321673740711708E-2</c:v>
                </c:pt>
                <c:pt idx="247">
                  <c:v>3.1160589040931663E-2</c:v>
                </c:pt>
                <c:pt idx="248">
                  <c:v>3.2415321704141631E-2</c:v>
                </c:pt>
                <c:pt idx="249">
                  <c:v>3.3604716966451731E-2</c:v>
                </c:pt>
                <c:pt idx="250">
                  <c:v>3.297862334813173E-2</c:v>
                </c:pt>
                <c:pt idx="251">
                  <c:v>2.9117791360411704E-2</c:v>
                </c:pt>
                <c:pt idx="252">
                  <c:v>2.2541181220141704E-2</c:v>
                </c:pt>
                <c:pt idx="253">
                  <c:v>1.6402735078671737E-2</c:v>
                </c:pt>
                <c:pt idx="254">
                  <c:v>1.291465840062167E-2</c:v>
                </c:pt>
                <c:pt idx="255">
                  <c:v>1.0858274803121626E-2</c:v>
                </c:pt>
                <c:pt idx="256">
                  <c:v>9.6739000186916169E-3</c:v>
                </c:pt>
                <c:pt idx="257">
                  <c:v>1.0709661230011713E-2</c:v>
                </c:pt>
                <c:pt idx="258">
                  <c:v>1.3627832078871638E-2</c:v>
                </c:pt>
                <c:pt idx="259">
                  <c:v>1.6521289657861704E-2</c:v>
                </c:pt>
                <c:pt idx="260">
                  <c:v>1.8525630954921768E-2</c:v>
                </c:pt>
                <c:pt idx="261">
                  <c:v>1.9693017400771673E-2</c:v>
                </c:pt>
                <c:pt idx="262">
                  <c:v>1.9179417008111654E-2</c:v>
                </c:pt>
                <c:pt idx="263">
                  <c:v>1.5865052261861745E-2</c:v>
                </c:pt>
                <c:pt idx="264">
                  <c:v>1.1047093154431753E-2</c:v>
                </c:pt>
                <c:pt idx="265">
                  <c:v>7.1977523807917887E-3</c:v>
                </c:pt>
                <c:pt idx="266">
                  <c:v>4.2326222403916702E-3</c:v>
                </c:pt>
                <c:pt idx="267">
                  <c:v>5.9954443399168333E-4</c:v>
                </c:pt>
                <c:pt idx="268">
                  <c:v>-4.3658310178282811E-3</c:v>
                </c:pt>
                <c:pt idx="269">
                  <c:v>-1.0506894051328208E-2</c:v>
                </c:pt>
                <c:pt idx="270">
                  <c:v>-1.7252188281628333E-2</c:v>
                </c:pt>
                <c:pt idx="271">
                  <c:v>-2.3975263131308377E-2</c:v>
                </c:pt>
                <c:pt idx="272">
                  <c:v>-2.9774038883808362E-2</c:v>
                </c:pt>
                <c:pt idx="273">
                  <c:v>-3.3463753888658188E-2</c:v>
                </c:pt>
                <c:pt idx="274">
                  <c:v>-3.4255794316208288E-2</c:v>
                </c:pt>
                <c:pt idx="275">
                  <c:v>-3.2048929213348343E-2</c:v>
                </c:pt>
                <c:pt idx="276">
                  <c:v>-2.7455171625018204E-2</c:v>
                </c:pt>
                <c:pt idx="277">
                  <c:v>-2.1554267586228359E-2</c:v>
                </c:pt>
                <c:pt idx="278">
                  <c:v>-1.5923281696098357E-2</c:v>
                </c:pt>
                <c:pt idx="279">
                  <c:v>-1.1974795623668211E-2</c:v>
                </c:pt>
                <c:pt idx="280">
                  <c:v>-1.0030371667498317E-2</c:v>
                </c:pt>
                <c:pt idx="281">
                  <c:v>-1.0214528366058184E-2</c:v>
                </c:pt>
                <c:pt idx="282">
                  <c:v>-1.2165265477228182E-2</c:v>
                </c:pt>
                <c:pt idx="283">
                  <c:v>-1.4656266978248178E-2</c:v>
                </c:pt>
                <c:pt idx="284">
                  <c:v>-1.7293657101438376E-2</c:v>
                </c:pt>
                <c:pt idx="285">
                  <c:v>-2.0619049105048193E-2</c:v>
                </c:pt>
                <c:pt idx="286">
                  <c:v>-2.465367376747829E-2</c:v>
                </c:pt>
                <c:pt idx="287">
                  <c:v>-2.8733166764958185E-2</c:v>
                </c:pt>
                <c:pt idx="288">
                  <c:v>-3.2441045473088348E-2</c:v>
                </c:pt>
                <c:pt idx="289">
                  <c:v>-3.5870373311198245E-2</c:v>
                </c:pt>
                <c:pt idx="290">
                  <c:v>-3.8852168784718311E-2</c:v>
                </c:pt>
                <c:pt idx="291">
                  <c:v>-4.0144666843868304E-2</c:v>
                </c:pt>
                <c:pt idx="292">
                  <c:v>-3.8829515415048199E-2</c:v>
                </c:pt>
                <c:pt idx="293">
                  <c:v>-3.6033478396738206E-2</c:v>
                </c:pt>
                <c:pt idx="294">
                  <c:v>-3.2981345882908242E-2</c:v>
                </c:pt>
                <c:pt idx="295">
                  <c:v>-2.9349510246968302E-2</c:v>
                </c:pt>
                <c:pt idx="296">
                  <c:v>-2.4706130655038239E-2</c:v>
                </c:pt>
                <c:pt idx="297">
                  <c:v>-1.8829080384558328E-2</c:v>
                </c:pt>
                <c:pt idx="298">
                  <c:v>-1.1067210447868181E-2</c:v>
                </c:pt>
                <c:pt idx="299">
                  <c:v>-1.3855450190582985E-3</c:v>
                </c:pt>
                <c:pt idx="300">
                  <c:v>8.7826547096816476E-3</c:v>
                </c:pt>
                <c:pt idx="301">
                  <c:v>1.7957170526231803E-2</c:v>
                </c:pt>
                <c:pt idx="302">
                  <c:v>2.583003588487176E-2</c:v>
                </c:pt>
                <c:pt idx="303">
                  <c:v>3.2433824463141692E-2</c:v>
                </c:pt>
                <c:pt idx="304">
                  <c:v>3.7508203105941718E-2</c:v>
                </c:pt>
                <c:pt idx="305">
                  <c:v>4.0632502316531705E-2</c:v>
                </c:pt>
                <c:pt idx="306">
                  <c:v>4.2010690938571793E-2</c:v>
                </c:pt>
                <c:pt idx="307">
                  <c:v>4.2462190540531797E-2</c:v>
                </c:pt>
                <c:pt idx="308">
                  <c:v>4.1840454539781691E-2</c:v>
                </c:pt>
                <c:pt idx="309">
                  <c:v>3.9701686586451679E-2</c:v>
                </c:pt>
                <c:pt idx="310">
                  <c:v>3.6993007979711834E-2</c:v>
                </c:pt>
                <c:pt idx="311">
                  <c:v>3.4347819989491768E-2</c:v>
                </c:pt>
                <c:pt idx="312">
                  <c:v>3.084596657041172E-2</c:v>
                </c:pt>
                <c:pt idx="313">
                  <c:v>2.6369116121121694E-2</c:v>
                </c:pt>
                <c:pt idx="314">
                  <c:v>2.2465608923511793E-2</c:v>
                </c:pt>
                <c:pt idx="315">
                  <c:v>1.9719062411561739E-2</c:v>
                </c:pt>
                <c:pt idx="316">
                  <c:v>1.6878143201851659E-2</c:v>
                </c:pt>
                <c:pt idx="317">
                  <c:v>1.3649977621691622E-2</c:v>
                </c:pt>
                <c:pt idx="318">
                  <c:v>1.1185915152061687E-2</c:v>
                </c:pt>
                <c:pt idx="319">
                  <c:v>9.5089546949618242E-3</c:v>
                </c:pt>
                <c:pt idx="320">
                  <c:v>7.4012756739516572E-3</c:v>
                </c:pt>
                <c:pt idx="321">
                  <c:v>4.6449435050517351E-3</c:v>
                </c:pt>
                <c:pt idx="322">
                  <c:v>2.301815061541701E-3</c:v>
                </c:pt>
                <c:pt idx="323">
                  <c:v>6.4975901453179219E-4</c:v>
                </c:pt>
                <c:pt idx="324">
                  <c:v>-1.0737926743382697E-3</c:v>
                </c:pt>
                <c:pt idx="325">
                  <c:v>-2.7245586562882895E-3</c:v>
                </c:pt>
                <c:pt idx="326">
                  <c:v>-3.3636199073583395E-3</c:v>
                </c:pt>
                <c:pt idx="327">
                  <c:v>-3.3156976553483375E-3</c:v>
                </c:pt>
                <c:pt idx="328">
                  <c:v>-3.9144838132583182E-3</c:v>
                </c:pt>
                <c:pt idx="329">
                  <c:v>-5.3357793743782356E-3</c:v>
                </c:pt>
                <c:pt idx="330">
                  <c:v>-6.6220802820482483E-3</c:v>
                </c:pt>
                <c:pt idx="331">
                  <c:v>-7.6656176153182543E-3</c:v>
                </c:pt>
                <c:pt idx="332">
                  <c:v>-9.1500907716282054E-3</c:v>
                </c:pt>
                <c:pt idx="333">
                  <c:v>-1.0791499485458322E-2</c:v>
                </c:pt>
                <c:pt idx="334">
                  <c:v>-1.19392480375482E-2</c:v>
                </c:pt>
                <c:pt idx="335">
                  <c:v>-1.2823526006348285E-2</c:v>
                </c:pt>
                <c:pt idx="336">
                  <c:v>-1.3474396042958192E-2</c:v>
                </c:pt>
                <c:pt idx="337">
                  <c:v>-1.3289064416168284E-2</c:v>
                </c:pt>
                <c:pt idx="338">
                  <c:v>-1.2218967558218274E-2</c:v>
                </c:pt>
                <c:pt idx="339">
                  <c:v>-1.1024137640838205E-2</c:v>
                </c:pt>
                <c:pt idx="340">
                  <c:v>-9.8651141357781746E-3</c:v>
                </c:pt>
                <c:pt idx="341">
                  <c:v>-8.075635493308253E-3</c:v>
                </c:pt>
                <c:pt idx="342">
                  <c:v>-5.8207687752183102E-3</c:v>
                </c:pt>
                <c:pt idx="343">
                  <c:v>-4.1884875129583055E-3</c:v>
                </c:pt>
                <c:pt idx="344">
                  <c:v>-3.370706224568254E-3</c:v>
                </c:pt>
                <c:pt idx="345">
                  <c:v>-2.2689505355082407E-3</c:v>
                </c:pt>
                <c:pt idx="346">
                  <c:v>-8.5556267368835925E-4</c:v>
                </c:pt>
                <c:pt idx="347">
                  <c:v>-4.9215949451819618E-4</c:v>
                </c:pt>
                <c:pt idx="348">
                  <c:v>-1.1418618407583736E-3</c:v>
                </c:pt>
                <c:pt idx="349">
                  <c:v>-1.4774390652383396E-3</c:v>
                </c:pt>
                <c:pt idx="350">
                  <c:v>-1.3996131884683738E-3</c:v>
                </c:pt>
                <c:pt idx="351">
                  <c:v>-2.146359195148273E-3</c:v>
                </c:pt>
                <c:pt idx="352">
                  <c:v>-3.9961754391482085E-3</c:v>
                </c:pt>
                <c:pt idx="353">
                  <c:v>-5.6979559810481639E-3</c:v>
                </c:pt>
                <c:pt idx="354">
                  <c:v>-6.6263553862782043E-3</c:v>
                </c:pt>
                <c:pt idx="355">
                  <c:v>-7.3937635087282239E-3</c:v>
                </c:pt>
                <c:pt idx="356">
                  <c:v>-8.3530189699283497E-3</c:v>
                </c:pt>
                <c:pt idx="357">
                  <c:v>-9.199701083518308E-3</c:v>
                </c:pt>
                <c:pt idx="358">
                  <c:v>-9.6485159428283396E-3</c:v>
                </c:pt>
                <c:pt idx="359">
                  <c:v>-9.8193160602382257E-3</c:v>
                </c:pt>
                <c:pt idx="360">
                  <c:v>-1.0187870140418331E-2</c:v>
                </c:pt>
                <c:pt idx="361">
                  <c:v>-1.1030214028348251E-2</c:v>
                </c:pt>
                <c:pt idx="362">
                  <c:v>-1.2168213320168375E-2</c:v>
                </c:pt>
                <c:pt idx="363">
                  <c:v>-1.2902322603978167E-2</c:v>
                </c:pt>
                <c:pt idx="364">
                  <c:v>-1.2538862650088189E-2</c:v>
                </c:pt>
                <c:pt idx="365">
                  <c:v>-1.1619588939578263E-2</c:v>
                </c:pt>
                <c:pt idx="366">
                  <c:v>-1.1184038995608381E-2</c:v>
                </c:pt>
                <c:pt idx="367">
                  <c:v>-1.0902128434958192E-2</c:v>
                </c:pt>
                <c:pt idx="368">
                  <c:v>-9.4069001892682635E-3</c:v>
                </c:pt>
                <c:pt idx="369">
                  <c:v>-6.7449295674082421E-3</c:v>
                </c:pt>
                <c:pt idx="370">
                  <c:v>-5.0085360446383564E-3</c:v>
                </c:pt>
                <c:pt idx="371">
                  <c:v>-5.3199353861281828E-3</c:v>
                </c:pt>
                <c:pt idx="372">
                  <c:v>-6.0674429560882981E-3</c:v>
                </c:pt>
                <c:pt idx="373">
                  <c:v>-5.8190139108882377E-3</c:v>
                </c:pt>
                <c:pt idx="374">
                  <c:v>-5.5926214768382554E-3</c:v>
                </c:pt>
                <c:pt idx="375">
                  <c:v>-6.5877088019181684E-3</c:v>
                </c:pt>
                <c:pt idx="376">
                  <c:v>-8.0748490779083415E-3</c:v>
                </c:pt>
                <c:pt idx="377">
                  <c:v>-8.8265927452482185E-3</c:v>
                </c:pt>
                <c:pt idx="378">
                  <c:v>-8.9670211842782788E-3</c:v>
                </c:pt>
                <c:pt idx="379">
                  <c:v>-9.2986803870382939E-3</c:v>
                </c:pt>
                <c:pt idx="380">
                  <c:v>-9.8518648104983786E-3</c:v>
                </c:pt>
                <c:pt idx="381">
                  <c:v>-1.0007202364568313E-2</c:v>
                </c:pt>
                <c:pt idx="382">
                  <c:v>-9.6108243842982777E-3</c:v>
                </c:pt>
                <c:pt idx="383">
                  <c:v>-8.9717225234582365E-3</c:v>
                </c:pt>
                <c:pt idx="384">
                  <c:v>-8.0102779901882748E-3</c:v>
                </c:pt>
                <c:pt idx="385">
                  <c:v>-6.5361609895182582E-3</c:v>
                </c:pt>
                <c:pt idx="386">
                  <c:v>-4.9045131759881677E-3</c:v>
                </c:pt>
                <c:pt idx="387">
                  <c:v>-3.4812825996681784E-3</c:v>
                </c:pt>
                <c:pt idx="388">
                  <c:v>-2.107860502918335E-3</c:v>
                </c:pt>
                <c:pt idx="389">
                  <c:v>-6.1906364470831754E-4</c:v>
                </c:pt>
                <c:pt idx="390">
                  <c:v>7.9109657537168587E-4</c:v>
                </c:pt>
                <c:pt idx="391">
                  <c:v>2.196094634251633E-3</c:v>
                </c:pt>
                <c:pt idx="392">
                  <c:v>3.8152357007017468E-3</c:v>
                </c:pt>
                <c:pt idx="393">
                  <c:v>4.9659826446917243E-3</c:v>
                </c:pt>
                <c:pt idx="394">
                  <c:v>5.0896623290217491E-3</c:v>
                </c:pt>
                <c:pt idx="395">
                  <c:v>5.0996364015716278E-3</c:v>
                </c:pt>
                <c:pt idx="396">
                  <c:v>5.9277536942117237E-3</c:v>
                </c:pt>
                <c:pt idx="397">
                  <c:v>6.8705278587617435E-3</c:v>
                </c:pt>
                <c:pt idx="398">
                  <c:v>6.7210380548616833E-3</c:v>
                </c:pt>
                <c:pt idx="399">
                  <c:v>5.876425665771734E-3</c:v>
                </c:pt>
                <c:pt idx="400">
                  <c:v>5.6976638942818347E-3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CCC-409B-83BF-DF4ACAB9D98E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Лист1!$C$3:$C$403</c:f>
              <c:numCache>
                <c:formatCode>General</c:formatCode>
                <c:ptCount val="401"/>
                <c:pt idx="0">
                  <c:v>-0.1</c:v>
                </c:pt>
                <c:pt idx="1">
                  <c:v>-9.0000000000000011E-2</c:v>
                </c:pt>
                <c:pt idx="2">
                  <c:v>-8.0000000000000016E-2</c:v>
                </c:pt>
                <c:pt idx="3">
                  <c:v>-7.0000000000000021E-2</c:v>
                </c:pt>
                <c:pt idx="4">
                  <c:v>-6.0000000000000019E-2</c:v>
                </c:pt>
                <c:pt idx="5">
                  <c:v>-5.0000000000000017E-2</c:v>
                </c:pt>
                <c:pt idx="6">
                  <c:v>-4.0000000000000015E-2</c:v>
                </c:pt>
                <c:pt idx="7">
                  <c:v>-3.0000000000000013E-2</c:v>
                </c:pt>
                <c:pt idx="8">
                  <c:v>-2.0000000000000011E-2</c:v>
                </c:pt>
                <c:pt idx="9">
                  <c:v>-1.0000000000000011E-2</c:v>
                </c:pt>
                <c:pt idx="10">
                  <c:v>0</c:v>
                </c:pt>
                <c:pt idx="11">
                  <c:v>0.01</c:v>
                </c:pt>
                <c:pt idx="12">
                  <c:v>0.02</c:v>
                </c:pt>
                <c:pt idx="13">
                  <c:v>0.03</c:v>
                </c:pt>
                <c:pt idx="14">
                  <c:v>0.04</c:v>
                </c:pt>
                <c:pt idx="15">
                  <c:v>0.05</c:v>
                </c:pt>
                <c:pt idx="16">
                  <c:v>6.0000000000000005E-2</c:v>
                </c:pt>
                <c:pt idx="17">
                  <c:v>7.0000000000000007E-2</c:v>
                </c:pt>
                <c:pt idx="18">
                  <c:v>0.08</c:v>
                </c:pt>
                <c:pt idx="19">
                  <c:v>0.09</c:v>
                </c:pt>
                <c:pt idx="20">
                  <c:v>9.9999999999999992E-2</c:v>
                </c:pt>
                <c:pt idx="21">
                  <c:v>0.10999999999999999</c:v>
                </c:pt>
                <c:pt idx="22">
                  <c:v>0.11999999999999998</c:v>
                </c:pt>
                <c:pt idx="23">
                  <c:v>0.12999999999999998</c:v>
                </c:pt>
                <c:pt idx="24">
                  <c:v>0.13999999999999999</c:v>
                </c:pt>
                <c:pt idx="25">
                  <c:v>0.15</c:v>
                </c:pt>
                <c:pt idx="26">
                  <c:v>0.16</c:v>
                </c:pt>
                <c:pt idx="27">
                  <c:v>0.17</c:v>
                </c:pt>
                <c:pt idx="28">
                  <c:v>0.18000000000000002</c:v>
                </c:pt>
                <c:pt idx="29">
                  <c:v>0.19000000000000003</c:v>
                </c:pt>
                <c:pt idx="30">
                  <c:v>0.20000000000000004</c:v>
                </c:pt>
                <c:pt idx="31">
                  <c:v>0.21000000000000005</c:v>
                </c:pt>
                <c:pt idx="32">
                  <c:v>0.22000000000000006</c:v>
                </c:pt>
                <c:pt idx="33">
                  <c:v>0.23000000000000007</c:v>
                </c:pt>
                <c:pt idx="34">
                  <c:v>0.24000000000000007</c:v>
                </c:pt>
                <c:pt idx="35">
                  <c:v>0.25000000000000006</c:v>
                </c:pt>
                <c:pt idx="36">
                  <c:v>0.26000000000000006</c:v>
                </c:pt>
                <c:pt idx="37">
                  <c:v>0.27000000000000007</c:v>
                </c:pt>
                <c:pt idx="38">
                  <c:v>0.28000000000000008</c:v>
                </c:pt>
                <c:pt idx="39">
                  <c:v>0.29000000000000009</c:v>
                </c:pt>
                <c:pt idx="40">
                  <c:v>0.3000000000000001</c:v>
                </c:pt>
                <c:pt idx="41">
                  <c:v>0.31000000000000011</c:v>
                </c:pt>
                <c:pt idx="42">
                  <c:v>0.32000000000000012</c:v>
                </c:pt>
                <c:pt idx="43">
                  <c:v>0.33000000000000013</c:v>
                </c:pt>
                <c:pt idx="44">
                  <c:v>0.34000000000000014</c:v>
                </c:pt>
                <c:pt idx="45">
                  <c:v>0.35000000000000014</c:v>
                </c:pt>
                <c:pt idx="46">
                  <c:v>0.36000000000000015</c:v>
                </c:pt>
                <c:pt idx="47">
                  <c:v>0.37000000000000016</c:v>
                </c:pt>
                <c:pt idx="48">
                  <c:v>0.38000000000000017</c:v>
                </c:pt>
                <c:pt idx="49">
                  <c:v>0.39000000000000018</c:v>
                </c:pt>
                <c:pt idx="50">
                  <c:v>0.40000000000000019</c:v>
                </c:pt>
                <c:pt idx="51">
                  <c:v>0.4100000000000002</c:v>
                </c:pt>
                <c:pt idx="52">
                  <c:v>0.42000000000000021</c:v>
                </c:pt>
                <c:pt idx="53">
                  <c:v>0.43000000000000022</c:v>
                </c:pt>
                <c:pt idx="54">
                  <c:v>0.44000000000000022</c:v>
                </c:pt>
                <c:pt idx="55">
                  <c:v>0.45000000000000023</c:v>
                </c:pt>
                <c:pt idx="56">
                  <c:v>0.46000000000000024</c:v>
                </c:pt>
                <c:pt idx="57">
                  <c:v>0.47000000000000025</c:v>
                </c:pt>
                <c:pt idx="58">
                  <c:v>0.48000000000000026</c:v>
                </c:pt>
                <c:pt idx="59">
                  <c:v>0.49000000000000027</c:v>
                </c:pt>
                <c:pt idx="60">
                  <c:v>0.50000000000000022</c:v>
                </c:pt>
                <c:pt idx="61">
                  <c:v>0.51000000000000023</c:v>
                </c:pt>
                <c:pt idx="62">
                  <c:v>0.52000000000000024</c:v>
                </c:pt>
                <c:pt idx="63">
                  <c:v>0.53000000000000025</c:v>
                </c:pt>
                <c:pt idx="64">
                  <c:v>0.54000000000000026</c:v>
                </c:pt>
                <c:pt idx="65">
                  <c:v>0.55000000000000027</c:v>
                </c:pt>
                <c:pt idx="66">
                  <c:v>0.56000000000000028</c:v>
                </c:pt>
                <c:pt idx="67">
                  <c:v>0.57000000000000028</c:v>
                </c:pt>
                <c:pt idx="68">
                  <c:v>0.58000000000000029</c:v>
                </c:pt>
                <c:pt idx="69">
                  <c:v>0.5900000000000003</c:v>
                </c:pt>
                <c:pt idx="70">
                  <c:v>0.60000000000000031</c:v>
                </c:pt>
                <c:pt idx="71">
                  <c:v>0.61000000000000032</c:v>
                </c:pt>
                <c:pt idx="72">
                  <c:v>0.62000000000000033</c:v>
                </c:pt>
                <c:pt idx="73">
                  <c:v>0.63000000000000034</c:v>
                </c:pt>
                <c:pt idx="74">
                  <c:v>0.64000000000000035</c:v>
                </c:pt>
                <c:pt idx="75">
                  <c:v>0.65000000000000036</c:v>
                </c:pt>
                <c:pt idx="76">
                  <c:v>0.66000000000000036</c:v>
                </c:pt>
                <c:pt idx="77">
                  <c:v>0.67000000000000037</c:v>
                </c:pt>
                <c:pt idx="78">
                  <c:v>0.68000000000000038</c:v>
                </c:pt>
                <c:pt idx="79">
                  <c:v>0.69000000000000039</c:v>
                </c:pt>
                <c:pt idx="80">
                  <c:v>0.7000000000000004</c:v>
                </c:pt>
                <c:pt idx="81">
                  <c:v>0.71000000000000041</c:v>
                </c:pt>
                <c:pt idx="82">
                  <c:v>0.72000000000000042</c:v>
                </c:pt>
                <c:pt idx="83">
                  <c:v>0.73000000000000043</c:v>
                </c:pt>
                <c:pt idx="84">
                  <c:v>0.74000000000000044</c:v>
                </c:pt>
                <c:pt idx="85">
                  <c:v>0.75000000000000044</c:v>
                </c:pt>
                <c:pt idx="86">
                  <c:v>0.76000000000000045</c:v>
                </c:pt>
                <c:pt idx="87">
                  <c:v>0.77000000000000046</c:v>
                </c:pt>
                <c:pt idx="88">
                  <c:v>0.78000000000000047</c:v>
                </c:pt>
                <c:pt idx="89">
                  <c:v>0.79000000000000048</c:v>
                </c:pt>
                <c:pt idx="90">
                  <c:v>0.80000000000000049</c:v>
                </c:pt>
                <c:pt idx="91">
                  <c:v>0.8100000000000005</c:v>
                </c:pt>
                <c:pt idx="92">
                  <c:v>0.82000000000000051</c:v>
                </c:pt>
                <c:pt idx="93">
                  <c:v>0.83000000000000052</c:v>
                </c:pt>
                <c:pt idx="94">
                  <c:v>0.84000000000000052</c:v>
                </c:pt>
                <c:pt idx="95">
                  <c:v>0.85000000000000053</c:v>
                </c:pt>
                <c:pt idx="96">
                  <c:v>0.86000000000000054</c:v>
                </c:pt>
                <c:pt idx="97">
                  <c:v>0.87000000000000055</c:v>
                </c:pt>
                <c:pt idx="98">
                  <c:v>0.88000000000000056</c:v>
                </c:pt>
                <c:pt idx="99">
                  <c:v>0.89000000000000057</c:v>
                </c:pt>
                <c:pt idx="100">
                  <c:v>0.90000000000000058</c:v>
                </c:pt>
                <c:pt idx="101">
                  <c:v>0.91000000000000059</c:v>
                </c:pt>
                <c:pt idx="102">
                  <c:v>0.9200000000000006</c:v>
                </c:pt>
                <c:pt idx="103">
                  <c:v>0.9300000000000006</c:v>
                </c:pt>
                <c:pt idx="104">
                  <c:v>0.94000000000000061</c:v>
                </c:pt>
                <c:pt idx="105">
                  <c:v>0.95000000000000062</c:v>
                </c:pt>
                <c:pt idx="106">
                  <c:v>0.96000000000000063</c:v>
                </c:pt>
                <c:pt idx="107">
                  <c:v>0.97000000000000064</c:v>
                </c:pt>
                <c:pt idx="108">
                  <c:v>0.98000000000000065</c:v>
                </c:pt>
                <c:pt idx="109">
                  <c:v>0.99000000000000066</c:v>
                </c:pt>
                <c:pt idx="110">
                  <c:v>1.0000000000000007</c:v>
                </c:pt>
                <c:pt idx="111">
                  <c:v>1.0100000000000007</c:v>
                </c:pt>
                <c:pt idx="112">
                  <c:v>1.0200000000000007</c:v>
                </c:pt>
                <c:pt idx="113">
                  <c:v>1.0300000000000007</c:v>
                </c:pt>
                <c:pt idx="114">
                  <c:v>1.0400000000000007</c:v>
                </c:pt>
                <c:pt idx="115">
                  <c:v>1.0500000000000007</c:v>
                </c:pt>
                <c:pt idx="116">
                  <c:v>1.0600000000000007</c:v>
                </c:pt>
                <c:pt idx="117">
                  <c:v>1.0700000000000007</c:v>
                </c:pt>
                <c:pt idx="118">
                  <c:v>1.0800000000000007</c:v>
                </c:pt>
                <c:pt idx="119">
                  <c:v>1.0900000000000007</c:v>
                </c:pt>
                <c:pt idx="120">
                  <c:v>1.1000000000000008</c:v>
                </c:pt>
                <c:pt idx="121">
                  <c:v>1.1100000000000008</c:v>
                </c:pt>
                <c:pt idx="122">
                  <c:v>1.1200000000000008</c:v>
                </c:pt>
                <c:pt idx="123">
                  <c:v>1.1300000000000008</c:v>
                </c:pt>
                <c:pt idx="124">
                  <c:v>1.1400000000000008</c:v>
                </c:pt>
                <c:pt idx="125">
                  <c:v>1.1500000000000008</c:v>
                </c:pt>
                <c:pt idx="126">
                  <c:v>1.1600000000000008</c:v>
                </c:pt>
                <c:pt idx="127">
                  <c:v>1.1700000000000008</c:v>
                </c:pt>
                <c:pt idx="128">
                  <c:v>1.1800000000000008</c:v>
                </c:pt>
                <c:pt idx="129">
                  <c:v>1.1900000000000008</c:v>
                </c:pt>
                <c:pt idx="130">
                  <c:v>1.2000000000000008</c:v>
                </c:pt>
                <c:pt idx="131">
                  <c:v>1.2100000000000009</c:v>
                </c:pt>
                <c:pt idx="132">
                  <c:v>1.2200000000000009</c:v>
                </c:pt>
                <c:pt idx="133">
                  <c:v>1.2300000000000009</c:v>
                </c:pt>
                <c:pt idx="134">
                  <c:v>1.2400000000000009</c:v>
                </c:pt>
                <c:pt idx="135">
                  <c:v>1.2500000000000009</c:v>
                </c:pt>
                <c:pt idx="136">
                  <c:v>1.2600000000000009</c:v>
                </c:pt>
                <c:pt idx="137">
                  <c:v>1.2700000000000009</c:v>
                </c:pt>
                <c:pt idx="138">
                  <c:v>1.2800000000000009</c:v>
                </c:pt>
                <c:pt idx="139">
                  <c:v>1.2900000000000009</c:v>
                </c:pt>
                <c:pt idx="140">
                  <c:v>1.3000000000000009</c:v>
                </c:pt>
                <c:pt idx="141">
                  <c:v>1.3100000000000009</c:v>
                </c:pt>
                <c:pt idx="142">
                  <c:v>1.320000000000001</c:v>
                </c:pt>
                <c:pt idx="143">
                  <c:v>1.330000000000001</c:v>
                </c:pt>
                <c:pt idx="144">
                  <c:v>1.340000000000001</c:v>
                </c:pt>
                <c:pt idx="145">
                  <c:v>1.350000000000001</c:v>
                </c:pt>
                <c:pt idx="146">
                  <c:v>1.360000000000001</c:v>
                </c:pt>
                <c:pt idx="147">
                  <c:v>1.370000000000001</c:v>
                </c:pt>
                <c:pt idx="148">
                  <c:v>1.380000000000001</c:v>
                </c:pt>
                <c:pt idx="149">
                  <c:v>1.390000000000001</c:v>
                </c:pt>
                <c:pt idx="150">
                  <c:v>1.400000000000001</c:v>
                </c:pt>
                <c:pt idx="151">
                  <c:v>1.410000000000001</c:v>
                </c:pt>
                <c:pt idx="152">
                  <c:v>1.420000000000001</c:v>
                </c:pt>
                <c:pt idx="153">
                  <c:v>1.430000000000001</c:v>
                </c:pt>
                <c:pt idx="154">
                  <c:v>1.4400000000000011</c:v>
                </c:pt>
                <c:pt idx="155">
                  <c:v>1.4500000000000011</c:v>
                </c:pt>
                <c:pt idx="156">
                  <c:v>1.4600000000000011</c:v>
                </c:pt>
                <c:pt idx="157">
                  <c:v>1.4700000000000011</c:v>
                </c:pt>
                <c:pt idx="158">
                  <c:v>1.4800000000000011</c:v>
                </c:pt>
                <c:pt idx="159">
                  <c:v>1.4900000000000011</c:v>
                </c:pt>
                <c:pt idx="160">
                  <c:v>1.5000000000000011</c:v>
                </c:pt>
                <c:pt idx="161">
                  <c:v>1.5100000000000011</c:v>
                </c:pt>
                <c:pt idx="162">
                  <c:v>1.5200000000000011</c:v>
                </c:pt>
                <c:pt idx="163">
                  <c:v>1.5300000000000011</c:v>
                </c:pt>
                <c:pt idx="164">
                  <c:v>1.5400000000000011</c:v>
                </c:pt>
                <c:pt idx="165">
                  <c:v>1.5500000000000012</c:v>
                </c:pt>
                <c:pt idx="166">
                  <c:v>1.5600000000000012</c:v>
                </c:pt>
                <c:pt idx="167">
                  <c:v>1.5700000000000012</c:v>
                </c:pt>
                <c:pt idx="168">
                  <c:v>1.5800000000000012</c:v>
                </c:pt>
                <c:pt idx="169">
                  <c:v>1.5900000000000012</c:v>
                </c:pt>
                <c:pt idx="170">
                  <c:v>1.6000000000000012</c:v>
                </c:pt>
                <c:pt idx="171">
                  <c:v>1.6100000000000012</c:v>
                </c:pt>
                <c:pt idx="172">
                  <c:v>1.6200000000000012</c:v>
                </c:pt>
                <c:pt idx="173">
                  <c:v>1.6300000000000012</c:v>
                </c:pt>
                <c:pt idx="174">
                  <c:v>1.6400000000000012</c:v>
                </c:pt>
                <c:pt idx="175">
                  <c:v>1.6500000000000012</c:v>
                </c:pt>
                <c:pt idx="176">
                  <c:v>1.6600000000000013</c:v>
                </c:pt>
                <c:pt idx="177">
                  <c:v>1.6700000000000013</c:v>
                </c:pt>
                <c:pt idx="178">
                  <c:v>1.6800000000000013</c:v>
                </c:pt>
                <c:pt idx="179">
                  <c:v>1.6900000000000013</c:v>
                </c:pt>
                <c:pt idx="180">
                  <c:v>1.7000000000000013</c:v>
                </c:pt>
                <c:pt idx="181">
                  <c:v>1.7100000000000013</c:v>
                </c:pt>
                <c:pt idx="182">
                  <c:v>1.7200000000000013</c:v>
                </c:pt>
                <c:pt idx="183">
                  <c:v>1.7300000000000013</c:v>
                </c:pt>
                <c:pt idx="184">
                  <c:v>1.7400000000000013</c:v>
                </c:pt>
                <c:pt idx="185">
                  <c:v>1.7500000000000013</c:v>
                </c:pt>
                <c:pt idx="186">
                  <c:v>1.7600000000000013</c:v>
                </c:pt>
                <c:pt idx="187">
                  <c:v>1.7700000000000014</c:v>
                </c:pt>
                <c:pt idx="188">
                  <c:v>1.7800000000000014</c:v>
                </c:pt>
                <c:pt idx="189">
                  <c:v>1.7900000000000014</c:v>
                </c:pt>
                <c:pt idx="190">
                  <c:v>1.8000000000000014</c:v>
                </c:pt>
                <c:pt idx="191">
                  <c:v>1.8100000000000014</c:v>
                </c:pt>
                <c:pt idx="192">
                  <c:v>1.8200000000000014</c:v>
                </c:pt>
                <c:pt idx="193">
                  <c:v>1.8300000000000014</c:v>
                </c:pt>
                <c:pt idx="194">
                  <c:v>1.8400000000000014</c:v>
                </c:pt>
                <c:pt idx="195">
                  <c:v>1.8500000000000014</c:v>
                </c:pt>
                <c:pt idx="196">
                  <c:v>1.8600000000000014</c:v>
                </c:pt>
                <c:pt idx="197">
                  <c:v>1.8700000000000014</c:v>
                </c:pt>
                <c:pt idx="198">
                  <c:v>1.8800000000000014</c:v>
                </c:pt>
                <c:pt idx="199">
                  <c:v>1.8900000000000015</c:v>
                </c:pt>
                <c:pt idx="200">
                  <c:v>1.9000000000000015</c:v>
                </c:pt>
                <c:pt idx="201">
                  <c:v>1.9100000000000015</c:v>
                </c:pt>
                <c:pt idx="202">
                  <c:v>1.9200000000000015</c:v>
                </c:pt>
                <c:pt idx="203">
                  <c:v>1.9300000000000015</c:v>
                </c:pt>
                <c:pt idx="204">
                  <c:v>1.9400000000000015</c:v>
                </c:pt>
                <c:pt idx="205">
                  <c:v>1.9500000000000015</c:v>
                </c:pt>
                <c:pt idx="206">
                  <c:v>1.9600000000000015</c:v>
                </c:pt>
                <c:pt idx="207">
                  <c:v>1.9700000000000015</c:v>
                </c:pt>
                <c:pt idx="208">
                  <c:v>1.9800000000000015</c:v>
                </c:pt>
                <c:pt idx="209">
                  <c:v>1.9900000000000015</c:v>
                </c:pt>
                <c:pt idx="210">
                  <c:v>2.0000000000000013</c:v>
                </c:pt>
                <c:pt idx="211">
                  <c:v>2.0100000000000011</c:v>
                </c:pt>
                <c:pt idx="212">
                  <c:v>2.0200000000000009</c:v>
                </c:pt>
                <c:pt idx="213">
                  <c:v>2.0300000000000007</c:v>
                </c:pt>
                <c:pt idx="214">
                  <c:v>2.0400000000000005</c:v>
                </c:pt>
                <c:pt idx="215">
                  <c:v>2.0500000000000003</c:v>
                </c:pt>
                <c:pt idx="216">
                  <c:v>2.06</c:v>
                </c:pt>
                <c:pt idx="217">
                  <c:v>2.0699999999999998</c:v>
                </c:pt>
                <c:pt idx="218">
                  <c:v>2.0799999999999996</c:v>
                </c:pt>
                <c:pt idx="219">
                  <c:v>2.0899999999999994</c:v>
                </c:pt>
                <c:pt idx="220">
                  <c:v>2.0999999999999992</c:v>
                </c:pt>
                <c:pt idx="221">
                  <c:v>2.109999999999999</c:v>
                </c:pt>
                <c:pt idx="222">
                  <c:v>2.1199999999999988</c:v>
                </c:pt>
                <c:pt idx="223">
                  <c:v>2.1299999999999986</c:v>
                </c:pt>
                <c:pt idx="224">
                  <c:v>2.1399999999999983</c:v>
                </c:pt>
                <c:pt idx="225">
                  <c:v>2.1499999999999981</c:v>
                </c:pt>
                <c:pt idx="226">
                  <c:v>2.1599999999999979</c:v>
                </c:pt>
                <c:pt idx="227">
                  <c:v>2.1699999999999977</c:v>
                </c:pt>
                <c:pt idx="228">
                  <c:v>2.1799999999999975</c:v>
                </c:pt>
                <c:pt idx="229">
                  <c:v>2.1899999999999973</c:v>
                </c:pt>
                <c:pt idx="230">
                  <c:v>2.1999999999999971</c:v>
                </c:pt>
                <c:pt idx="231">
                  <c:v>2.2099999999999969</c:v>
                </c:pt>
                <c:pt idx="232">
                  <c:v>2.2199999999999966</c:v>
                </c:pt>
                <c:pt idx="233">
                  <c:v>2.2299999999999964</c:v>
                </c:pt>
                <c:pt idx="234">
                  <c:v>2.2399999999999962</c:v>
                </c:pt>
                <c:pt idx="235">
                  <c:v>2.249999999999996</c:v>
                </c:pt>
                <c:pt idx="236">
                  <c:v>2.2599999999999958</c:v>
                </c:pt>
                <c:pt idx="237">
                  <c:v>2.2699999999999956</c:v>
                </c:pt>
                <c:pt idx="238">
                  <c:v>2.2799999999999954</c:v>
                </c:pt>
                <c:pt idx="239">
                  <c:v>2.2899999999999952</c:v>
                </c:pt>
                <c:pt idx="240">
                  <c:v>2.2999999999999949</c:v>
                </c:pt>
                <c:pt idx="241">
                  <c:v>2.3099999999999947</c:v>
                </c:pt>
                <c:pt idx="242">
                  <c:v>2.3199999999999945</c:v>
                </c:pt>
                <c:pt idx="243">
                  <c:v>2.3299999999999943</c:v>
                </c:pt>
                <c:pt idx="244">
                  <c:v>2.3399999999999941</c:v>
                </c:pt>
                <c:pt idx="245">
                  <c:v>2.3499999999999939</c:v>
                </c:pt>
                <c:pt idx="246">
                  <c:v>2.3599999999999937</c:v>
                </c:pt>
                <c:pt idx="247">
                  <c:v>2.3699999999999934</c:v>
                </c:pt>
                <c:pt idx="248">
                  <c:v>2.3799999999999932</c:v>
                </c:pt>
                <c:pt idx="249">
                  <c:v>2.389999999999993</c:v>
                </c:pt>
                <c:pt idx="250">
                  <c:v>2.3999999999999928</c:v>
                </c:pt>
                <c:pt idx="251">
                  <c:v>2.4099999999999926</c:v>
                </c:pt>
                <c:pt idx="252">
                  <c:v>2.4199999999999924</c:v>
                </c:pt>
                <c:pt idx="253">
                  <c:v>2.4299999999999922</c:v>
                </c:pt>
                <c:pt idx="254">
                  <c:v>2.439999999999992</c:v>
                </c:pt>
                <c:pt idx="255">
                  <c:v>2.4499999999999917</c:v>
                </c:pt>
                <c:pt idx="256">
                  <c:v>2.4599999999999915</c:v>
                </c:pt>
                <c:pt idx="257">
                  <c:v>2.4699999999999913</c:v>
                </c:pt>
                <c:pt idx="258">
                  <c:v>2.4799999999999911</c:v>
                </c:pt>
                <c:pt idx="259">
                  <c:v>2.4899999999999909</c:v>
                </c:pt>
                <c:pt idx="260">
                  <c:v>2.4999999999999907</c:v>
                </c:pt>
                <c:pt idx="261">
                  <c:v>2.5099999999999905</c:v>
                </c:pt>
                <c:pt idx="262">
                  <c:v>2.5199999999999902</c:v>
                </c:pt>
                <c:pt idx="263">
                  <c:v>2.52999999999999</c:v>
                </c:pt>
                <c:pt idx="264">
                  <c:v>2.5399999999999898</c:v>
                </c:pt>
                <c:pt idx="265">
                  <c:v>2.5499999999999896</c:v>
                </c:pt>
                <c:pt idx="266">
                  <c:v>2.5599999999999894</c:v>
                </c:pt>
                <c:pt idx="267">
                  <c:v>2.5699999999999892</c:v>
                </c:pt>
                <c:pt idx="268">
                  <c:v>2.579999999999989</c:v>
                </c:pt>
                <c:pt idx="269">
                  <c:v>2.5899999999999888</c:v>
                </c:pt>
                <c:pt idx="270">
                  <c:v>2.5999999999999885</c:v>
                </c:pt>
                <c:pt idx="271">
                  <c:v>2.6099999999999883</c:v>
                </c:pt>
                <c:pt idx="272">
                  <c:v>2.6199999999999881</c:v>
                </c:pt>
                <c:pt idx="273">
                  <c:v>2.6299999999999879</c:v>
                </c:pt>
                <c:pt idx="274">
                  <c:v>2.6399999999999877</c:v>
                </c:pt>
                <c:pt idx="275">
                  <c:v>2.6499999999999875</c:v>
                </c:pt>
                <c:pt idx="276">
                  <c:v>2.6599999999999873</c:v>
                </c:pt>
                <c:pt idx="277">
                  <c:v>2.6699999999999871</c:v>
                </c:pt>
                <c:pt idx="278">
                  <c:v>2.6799999999999868</c:v>
                </c:pt>
                <c:pt idx="279">
                  <c:v>2.6899999999999866</c:v>
                </c:pt>
                <c:pt idx="280">
                  <c:v>2.6999999999999864</c:v>
                </c:pt>
                <c:pt idx="281">
                  <c:v>2.7099999999999862</c:v>
                </c:pt>
                <c:pt idx="282">
                  <c:v>2.719999999999986</c:v>
                </c:pt>
                <c:pt idx="283">
                  <c:v>2.7299999999999858</c:v>
                </c:pt>
                <c:pt idx="284">
                  <c:v>2.7399999999999856</c:v>
                </c:pt>
                <c:pt idx="285">
                  <c:v>2.7499999999999853</c:v>
                </c:pt>
                <c:pt idx="286">
                  <c:v>2.7599999999999851</c:v>
                </c:pt>
                <c:pt idx="287">
                  <c:v>2.7699999999999849</c:v>
                </c:pt>
                <c:pt idx="288">
                  <c:v>2.7799999999999847</c:v>
                </c:pt>
                <c:pt idx="289">
                  <c:v>2.7899999999999845</c:v>
                </c:pt>
                <c:pt idx="290">
                  <c:v>2.7999999999999843</c:v>
                </c:pt>
                <c:pt idx="291">
                  <c:v>2.8099999999999841</c:v>
                </c:pt>
                <c:pt idx="292">
                  <c:v>2.8199999999999839</c:v>
                </c:pt>
                <c:pt idx="293">
                  <c:v>2.8299999999999836</c:v>
                </c:pt>
                <c:pt idx="294">
                  <c:v>2.8399999999999834</c:v>
                </c:pt>
                <c:pt idx="295">
                  <c:v>2.8499999999999832</c:v>
                </c:pt>
                <c:pt idx="296">
                  <c:v>2.859999999999983</c:v>
                </c:pt>
                <c:pt idx="297">
                  <c:v>2.8699999999999828</c:v>
                </c:pt>
                <c:pt idx="298">
                  <c:v>2.8799999999999826</c:v>
                </c:pt>
                <c:pt idx="299">
                  <c:v>2.8899999999999824</c:v>
                </c:pt>
                <c:pt idx="300">
                  <c:v>2.8999999999999821</c:v>
                </c:pt>
                <c:pt idx="301">
                  <c:v>2.9099999999999819</c:v>
                </c:pt>
                <c:pt idx="302">
                  <c:v>2.9199999999999817</c:v>
                </c:pt>
                <c:pt idx="303">
                  <c:v>2.9299999999999815</c:v>
                </c:pt>
                <c:pt idx="304">
                  <c:v>2.9399999999999813</c:v>
                </c:pt>
                <c:pt idx="305">
                  <c:v>2.9499999999999811</c:v>
                </c:pt>
                <c:pt idx="306">
                  <c:v>2.9599999999999809</c:v>
                </c:pt>
                <c:pt idx="307">
                  <c:v>2.9699999999999807</c:v>
                </c:pt>
                <c:pt idx="308">
                  <c:v>2.9799999999999804</c:v>
                </c:pt>
                <c:pt idx="309">
                  <c:v>2.9899999999999802</c:v>
                </c:pt>
                <c:pt idx="310">
                  <c:v>2.99999999999998</c:v>
                </c:pt>
                <c:pt idx="311">
                  <c:v>3.0099999999999798</c:v>
                </c:pt>
                <c:pt idx="312">
                  <c:v>3.0199999999999796</c:v>
                </c:pt>
                <c:pt idx="313">
                  <c:v>3.0299999999999794</c:v>
                </c:pt>
                <c:pt idx="314">
                  <c:v>3.0399999999999792</c:v>
                </c:pt>
                <c:pt idx="315">
                  <c:v>3.049999999999979</c:v>
                </c:pt>
                <c:pt idx="316">
                  <c:v>3.0599999999999787</c:v>
                </c:pt>
                <c:pt idx="317">
                  <c:v>3.0699999999999785</c:v>
                </c:pt>
                <c:pt idx="318">
                  <c:v>3.0799999999999783</c:v>
                </c:pt>
                <c:pt idx="319">
                  <c:v>3.0899999999999781</c:v>
                </c:pt>
                <c:pt idx="320">
                  <c:v>3.0999999999999779</c:v>
                </c:pt>
                <c:pt idx="321">
                  <c:v>3.1099999999999777</c:v>
                </c:pt>
                <c:pt idx="322">
                  <c:v>3.1199999999999775</c:v>
                </c:pt>
                <c:pt idx="323">
                  <c:v>3.1299999999999772</c:v>
                </c:pt>
                <c:pt idx="324">
                  <c:v>3.139999999999977</c:v>
                </c:pt>
                <c:pt idx="325">
                  <c:v>3.1499999999999768</c:v>
                </c:pt>
                <c:pt idx="326">
                  <c:v>3.1599999999999766</c:v>
                </c:pt>
                <c:pt idx="327">
                  <c:v>3.1699999999999764</c:v>
                </c:pt>
                <c:pt idx="328">
                  <c:v>3.1799999999999762</c:v>
                </c:pt>
                <c:pt idx="329">
                  <c:v>3.189999999999976</c:v>
                </c:pt>
                <c:pt idx="330">
                  <c:v>3.1999999999999758</c:v>
                </c:pt>
                <c:pt idx="331">
                  <c:v>3.2099999999999755</c:v>
                </c:pt>
                <c:pt idx="332">
                  <c:v>3.2199999999999753</c:v>
                </c:pt>
                <c:pt idx="333">
                  <c:v>3.2299999999999751</c:v>
                </c:pt>
                <c:pt idx="334">
                  <c:v>3.2399999999999749</c:v>
                </c:pt>
                <c:pt idx="335">
                  <c:v>3.2499999999999747</c:v>
                </c:pt>
                <c:pt idx="336">
                  <c:v>3.2599999999999745</c:v>
                </c:pt>
                <c:pt idx="337">
                  <c:v>3.2699999999999743</c:v>
                </c:pt>
                <c:pt idx="338">
                  <c:v>3.279999999999974</c:v>
                </c:pt>
                <c:pt idx="339">
                  <c:v>3.2899999999999738</c:v>
                </c:pt>
                <c:pt idx="340">
                  <c:v>3.2999999999999736</c:v>
                </c:pt>
                <c:pt idx="341">
                  <c:v>3.3099999999999734</c:v>
                </c:pt>
                <c:pt idx="342">
                  <c:v>3.3199999999999732</c:v>
                </c:pt>
                <c:pt idx="343">
                  <c:v>3.329999999999973</c:v>
                </c:pt>
                <c:pt idx="344">
                  <c:v>3.3399999999999728</c:v>
                </c:pt>
                <c:pt idx="345">
                  <c:v>3.3499999999999726</c:v>
                </c:pt>
                <c:pt idx="346">
                  <c:v>3.3599999999999723</c:v>
                </c:pt>
                <c:pt idx="347">
                  <c:v>3.3699999999999721</c:v>
                </c:pt>
                <c:pt idx="348">
                  <c:v>3.3799999999999719</c:v>
                </c:pt>
                <c:pt idx="349">
                  <c:v>3.3899999999999717</c:v>
                </c:pt>
                <c:pt idx="350">
                  <c:v>3.3999999999999715</c:v>
                </c:pt>
                <c:pt idx="351">
                  <c:v>3.4099999999999713</c:v>
                </c:pt>
                <c:pt idx="352">
                  <c:v>3.4199999999999711</c:v>
                </c:pt>
                <c:pt idx="353">
                  <c:v>3.4299999999999708</c:v>
                </c:pt>
                <c:pt idx="354">
                  <c:v>3.4399999999999706</c:v>
                </c:pt>
                <c:pt idx="355">
                  <c:v>3.4499999999999704</c:v>
                </c:pt>
                <c:pt idx="356">
                  <c:v>3.4599999999999702</c:v>
                </c:pt>
                <c:pt idx="357">
                  <c:v>3.46999999999997</c:v>
                </c:pt>
                <c:pt idx="358">
                  <c:v>3.4799999999999698</c:v>
                </c:pt>
                <c:pt idx="359">
                  <c:v>3.4899999999999696</c:v>
                </c:pt>
                <c:pt idx="360">
                  <c:v>3.4999999999999694</c:v>
                </c:pt>
                <c:pt idx="361">
                  <c:v>3.5099999999999691</c:v>
                </c:pt>
                <c:pt idx="362">
                  <c:v>3.5199999999999689</c:v>
                </c:pt>
                <c:pt idx="363">
                  <c:v>3.5299999999999687</c:v>
                </c:pt>
                <c:pt idx="364">
                  <c:v>3.5399999999999685</c:v>
                </c:pt>
                <c:pt idx="365">
                  <c:v>3.5499999999999683</c:v>
                </c:pt>
                <c:pt idx="366">
                  <c:v>3.5599999999999681</c:v>
                </c:pt>
                <c:pt idx="367">
                  <c:v>3.5699999999999679</c:v>
                </c:pt>
                <c:pt idx="368">
                  <c:v>3.5799999999999677</c:v>
                </c:pt>
                <c:pt idx="369">
                  <c:v>3.5899999999999674</c:v>
                </c:pt>
                <c:pt idx="370">
                  <c:v>3.5999999999999672</c:v>
                </c:pt>
                <c:pt idx="371">
                  <c:v>3.609999999999967</c:v>
                </c:pt>
                <c:pt idx="372">
                  <c:v>3.6199999999999668</c:v>
                </c:pt>
                <c:pt idx="373">
                  <c:v>3.6299999999999666</c:v>
                </c:pt>
                <c:pt idx="374">
                  <c:v>3.6399999999999664</c:v>
                </c:pt>
                <c:pt idx="375">
                  <c:v>3.6499999999999662</c:v>
                </c:pt>
                <c:pt idx="376">
                  <c:v>3.6599999999999659</c:v>
                </c:pt>
                <c:pt idx="377">
                  <c:v>3.6699999999999657</c:v>
                </c:pt>
                <c:pt idx="378">
                  <c:v>3.6799999999999655</c:v>
                </c:pt>
                <c:pt idx="379">
                  <c:v>3.6899999999999653</c:v>
                </c:pt>
                <c:pt idx="380">
                  <c:v>3.6999999999999651</c:v>
                </c:pt>
                <c:pt idx="381">
                  <c:v>3.7099999999999649</c:v>
                </c:pt>
                <c:pt idx="382">
                  <c:v>3.7199999999999647</c:v>
                </c:pt>
                <c:pt idx="383">
                  <c:v>3.7299999999999645</c:v>
                </c:pt>
                <c:pt idx="384">
                  <c:v>3.7399999999999642</c:v>
                </c:pt>
                <c:pt idx="385">
                  <c:v>3.749999999999964</c:v>
                </c:pt>
                <c:pt idx="386">
                  <c:v>3.7599999999999638</c:v>
                </c:pt>
                <c:pt idx="387">
                  <c:v>3.7699999999999636</c:v>
                </c:pt>
                <c:pt idx="388">
                  <c:v>3.7799999999999634</c:v>
                </c:pt>
                <c:pt idx="389">
                  <c:v>3.7899999999999632</c:v>
                </c:pt>
                <c:pt idx="390">
                  <c:v>3.799999999999963</c:v>
                </c:pt>
                <c:pt idx="391">
                  <c:v>3.8099999999999627</c:v>
                </c:pt>
                <c:pt idx="392">
                  <c:v>3.8199999999999625</c:v>
                </c:pt>
                <c:pt idx="393">
                  <c:v>3.8299999999999623</c:v>
                </c:pt>
                <c:pt idx="394">
                  <c:v>3.8399999999999621</c:v>
                </c:pt>
                <c:pt idx="395">
                  <c:v>3.8499999999999619</c:v>
                </c:pt>
                <c:pt idx="396">
                  <c:v>3.8599999999999617</c:v>
                </c:pt>
                <c:pt idx="397">
                  <c:v>3.8699999999999615</c:v>
                </c:pt>
                <c:pt idx="398">
                  <c:v>3.8799999999999613</c:v>
                </c:pt>
                <c:pt idx="399">
                  <c:v>3.889999999999961</c:v>
                </c:pt>
                <c:pt idx="400">
                  <c:v>3.8999999999999608</c:v>
                </c:pt>
              </c:numCache>
            </c:numRef>
          </c:xVal>
          <c:yVal>
            <c:numRef>
              <c:f>Лист1!$D$3:$D$403</c:f>
              <c:numCache>
                <c:formatCode>General</c:formatCode>
                <c:ptCount val="401"/>
                <c:pt idx="0">
                  <c:v>-1.7375449578544533E-2</c:v>
                </c:pt>
                <c:pt idx="1">
                  <c:v>-1.358886461704456E-2</c:v>
                </c:pt>
                <c:pt idx="2">
                  <c:v>-1.0438935949194539E-2</c:v>
                </c:pt>
                <c:pt idx="3">
                  <c:v>-8.9172038253144681E-3</c:v>
                </c:pt>
                <c:pt idx="4">
                  <c:v>-9.1742808152543986E-3</c:v>
                </c:pt>
                <c:pt idx="5">
                  <c:v>-1.0844683138344413E-2</c:v>
                </c:pt>
                <c:pt idx="6">
                  <c:v>-1.4034280881214389E-2</c:v>
                </c:pt>
                <c:pt idx="7">
                  <c:v>-1.8988958440864456E-2</c:v>
                </c:pt>
                <c:pt idx="8">
                  <c:v>-2.4445470654314461E-2</c:v>
                </c:pt>
                <c:pt idx="9">
                  <c:v>-2.8576898234904391E-2</c:v>
                </c:pt>
                <c:pt idx="10">
                  <c:v>-3.204913916114438E-2</c:v>
                </c:pt>
                <c:pt idx="11">
                  <c:v>-3.6379986913954498E-2</c:v>
                </c:pt>
                <c:pt idx="12">
                  <c:v>-4.0414968076994517E-2</c:v>
                </c:pt>
                <c:pt idx="13">
                  <c:v>-4.2978135931264427E-2</c:v>
                </c:pt>
                <c:pt idx="14">
                  <c:v>-4.5177505780974458E-2</c:v>
                </c:pt>
                <c:pt idx="15">
                  <c:v>-4.7890477577004376E-2</c:v>
                </c:pt>
                <c:pt idx="16">
                  <c:v>-5.0838247937214476E-2</c:v>
                </c:pt>
                <c:pt idx="17">
                  <c:v>-5.4197646607124561E-2</c:v>
                </c:pt>
                <c:pt idx="18">
                  <c:v>-5.8571941997524357E-2</c:v>
                </c:pt>
                <c:pt idx="19">
                  <c:v>-6.3140182411114409E-2</c:v>
                </c:pt>
                <c:pt idx="20">
                  <c:v>-6.6487656176014376E-2</c:v>
                </c:pt>
                <c:pt idx="21">
                  <c:v>-6.9000710532654441E-2</c:v>
                </c:pt>
                <c:pt idx="22">
                  <c:v>-7.1175024871384496E-2</c:v>
                </c:pt>
                <c:pt idx="23">
                  <c:v>-7.1291663470724354E-2</c:v>
                </c:pt>
                <c:pt idx="24">
                  <c:v>-6.8546026262364501E-2</c:v>
                </c:pt>
                <c:pt idx="25">
                  <c:v>-6.4143236277344418E-2</c:v>
                </c:pt>
                <c:pt idx="26">
                  <c:v>-5.7818170562584426E-2</c:v>
                </c:pt>
                <c:pt idx="27">
                  <c:v>-4.8157455186474518E-2</c:v>
                </c:pt>
                <c:pt idx="28">
                  <c:v>-3.5588827186514571E-2</c:v>
                </c:pt>
                <c:pt idx="29">
                  <c:v>-2.1761420749904392E-2</c:v>
                </c:pt>
                <c:pt idx="30">
                  <c:v>-7.7290666834444188E-3</c:v>
                </c:pt>
                <c:pt idx="31">
                  <c:v>5.8510059887255661E-3</c:v>
                </c:pt>
                <c:pt idx="32">
                  <c:v>1.8795177313945644E-2</c:v>
                </c:pt>
                <c:pt idx="33">
                  <c:v>3.0903187086175565E-2</c:v>
                </c:pt>
                <c:pt idx="34">
                  <c:v>4.072709714432543E-2</c:v>
                </c:pt>
                <c:pt idx="35">
                  <c:v>4.7279559133005522E-2</c:v>
                </c:pt>
                <c:pt idx="36">
                  <c:v>5.2055255882455631E-2</c:v>
                </c:pt>
                <c:pt idx="37">
                  <c:v>5.6884972906415587E-2</c:v>
                </c:pt>
                <c:pt idx="38">
                  <c:v>6.1652781112205624E-2</c:v>
                </c:pt>
                <c:pt idx="39">
                  <c:v>6.5418807192725525E-2</c:v>
                </c:pt>
                <c:pt idx="40">
                  <c:v>6.5530751602635551E-2</c:v>
                </c:pt>
                <c:pt idx="41">
                  <c:v>5.7598383569395617E-2</c:v>
                </c:pt>
                <c:pt idx="42">
                  <c:v>4.0841242919175569E-2</c:v>
                </c:pt>
                <c:pt idx="43">
                  <c:v>1.7151795819815518E-2</c:v>
                </c:pt>
                <c:pt idx="44">
                  <c:v>-1.2729569841844368E-2</c:v>
                </c:pt>
                <c:pt idx="45">
                  <c:v>-4.9333886132294502E-2</c:v>
                </c:pt>
                <c:pt idx="46">
                  <c:v>-9.2931358161454369E-2</c:v>
                </c:pt>
                <c:pt idx="47">
                  <c:v>-0.13894228768416439</c:v>
                </c:pt>
                <c:pt idx="48">
                  <c:v>-0.18054052203583448</c:v>
                </c:pt>
                <c:pt idx="49">
                  <c:v>-0.2149694515192746</c:v>
                </c:pt>
                <c:pt idx="50">
                  <c:v>-0.24224122672243431</c:v>
                </c:pt>
                <c:pt idx="51">
                  <c:v>-0.26224109650311456</c:v>
                </c:pt>
                <c:pt idx="52">
                  <c:v>-0.27589068333975431</c:v>
                </c:pt>
                <c:pt idx="53">
                  <c:v>-0.28248881287321459</c:v>
                </c:pt>
                <c:pt idx="54">
                  <c:v>-0.27751445715818446</c:v>
                </c:pt>
                <c:pt idx="55">
                  <c:v>-0.26071278048219448</c:v>
                </c:pt>
                <c:pt idx="56">
                  <c:v>-0.2359717007604345</c:v>
                </c:pt>
                <c:pt idx="57">
                  <c:v>-0.2033182160621545</c:v>
                </c:pt>
                <c:pt idx="58">
                  <c:v>-0.16146141357091426</c:v>
                </c:pt>
                <c:pt idx="59">
                  <c:v>-0.11160880399827455</c:v>
                </c:pt>
                <c:pt idx="60">
                  <c:v>-5.5900322989734574E-2</c:v>
                </c:pt>
                <c:pt idx="61">
                  <c:v>3.0970502068654593E-3</c:v>
                </c:pt>
                <c:pt idx="62">
                  <c:v>6.344575953937559E-2</c:v>
                </c:pt>
                <c:pt idx="63">
                  <c:v>0.12480616834283564</c:v>
                </c:pt>
                <c:pt idx="64">
                  <c:v>0.18567243066373562</c:v>
                </c:pt>
                <c:pt idx="65">
                  <c:v>0.24440204616619554</c:v>
                </c:pt>
                <c:pt idx="66">
                  <c:v>0.30174998322054547</c:v>
                </c:pt>
                <c:pt idx="67">
                  <c:v>0.35722642922823544</c:v>
                </c:pt>
                <c:pt idx="68">
                  <c:v>0.4079957060892756</c:v>
                </c:pt>
                <c:pt idx="69">
                  <c:v>0.45342562604570547</c:v>
                </c:pt>
                <c:pt idx="70">
                  <c:v>0.4970633741549455</c:v>
                </c:pt>
                <c:pt idx="71">
                  <c:v>0.54175698273179562</c:v>
                </c:pt>
                <c:pt idx="72">
                  <c:v>0.58313567238510555</c:v>
                </c:pt>
                <c:pt idx="73">
                  <c:v>0.61436628420384554</c:v>
                </c:pt>
                <c:pt idx="74">
                  <c:v>0.63366660615017545</c:v>
                </c:pt>
                <c:pt idx="75">
                  <c:v>0.64027329102138553</c:v>
                </c:pt>
                <c:pt idx="76">
                  <c:v>0.63267172865859544</c:v>
                </c:pt>
                <c:pt idx="77">
                  <c:v>0.61121921444028549</c:v>
                </c:pt>
                <c:pt idx="78">
                  <c:v>0.57806948735519548</c:v>
                </c:pt>
                <c:pt idx="79">
                  <c:v>0.53636640366852562</c:v>
                </c:pt>
                <c:pt idx="80">
                  <c:v>0.48802955252582558</c:v>
                </c:pt>
                <c:pt idx="81">
                  <c:v>0.43328566312131556</c:v>
                </c:pt>
                <c:pt idx="82">
                  <c:v>0.37230180369745547</c:v>
                </c:pt>
                <c:pt idx="83">
                  <c:v>0.30592649703596564</c:v>
                </c:pt>
                <c:pt idx="84">
                  <c:v>0.23597046248799547</c:v>
                </c:pt>
                <c:pt idx="85">
                  <c:v>0.16468793455125552</c:v>
                </c:pt>
                <c:pt idx="86">
                  <c:v>9.3841920791135625E-2</c:v>
                </c:pt>
                <c:pt idx="87">
                  <c:v>2.5016377810865631E-2</c:v>
                </c:pt>
                <c:pt idx="88">
                  <c:v>-4.0454453908504551E-2</c:v>
                </c:pt>
                <c:pt idx="89">
                  <c:v>-0.10170253607704449</c:v>
                </c:pt>
                <c:pt idx="90">
                  <c:v>-0.15851661987298438</c:v>
                </c:pt>
                <c:pt idx="91">
                  <c:v>-0.21151109263925449</c:v>
                </c:pt>
                <c:pt idx="92">
                  <c:v>-0.2613360760425143</c:v>
                </c:pt>
                <c:pt idx="93">
                  <c:v>-0.30864738904057432</c:v>
                </c:pt>
                <c:pt idx="94">
                  <c:v>-0.35324964780647439</c:v>
                </c:pt>
                <c:pt idx="95">
                  <c:v>-0.39456359318292455</c:v>
                </c:pt>
                <c:pt idx="96">
                  <c:v>-0.43303177300350426</c:v>
                </c:pt>
                <c:pt idx="97">
                  <c:v>-0.46870746009836428</c:v>
                </c:pt>
                <c:pt idx="98">
                  <c:v>-0.50115495572919433</c:v>
                </c:pt>
                <c:pt idx="99">
                  <c:v>-0.52999511904493457</c:v>
                </c:pt>
                <c:pt idx="100">
                  <c:v>-0.55503843952360454</c:v>
                </c:pt>
                <c:pt idx="101">
                  <c:v>-0.57505549223591435</c:v>
                </c:pt>
                <c:pt idx="102">
                  <c:v>-0.58620554259473434</c:v>
                </c:pt>
                <c:pt idx="103">
                  <c:v>-0.58594283603646447</c:v>
                </c:pt>
                <c:pt idx="104">
                  <c:v>-0.57579524339885446</c:v>
                </c:pt>
                <c:pt idx="105">
                  <c:v>-0.55808086757608444</c:v>
                </c:pt>
                <c:pt idx="106">
                  <c:v>-0.53369642449846455</c:v>
                </c:pt>
                <c:pt idx="107">
                  <c:v>-0.50262859374401425</c:v>
                </c:pt>
                <c:pt idx="108">
                  <c:v>-0.4643038832920745</c:v>
                </c:pt>
                <c:pt idx="109">
                  <c:v>-0.41927101069390438</c:v>
                </c:pt>
                <c:pt idx="110">
                  <c:v>-0.37005625574955459</c:v>
                </c:pt>
                <c:pt idx="111">
                  <c:v>-0.31879227049680448</c:v>
                </c:pt>
                <c:pt idx="112">
                  <c:v>-0.26622579856079454</c:v>
                </c:pt>
                <c:pt idx="113">
                  <c:v>-0.21328184889598467</c:v>
                </c:pt>
                <c:pt idx="114">
                  <c:v>-0.16103130797220433</c:v>
                </c:pt>
                <c:pt idx="115">
                  <c:v>-0.10914767385876445</c:v>
                </c:pt>
                <c:pt idx="116">
                  <c:v>-5.7221984269254511E-2</c:v>
                </c:pt>
                <c:pt idx="117">
                  <c:v>-6.9905375058945118E-3</c:v>
                </c:pt>
                <c:pt idx="118">
                  <c:v>4.0081621164725467E-2</c:v>
                </c:pt>
                <c:pt idx="119">
                  <c:v>8.4699810529315522E-2</c:v>
                </c:pt>
                <c:pt idx="120">
                  <c:v>0.1272542475956755</c:v>
                </c:pt>
                <c:pt idx="121">
                  <c:v>0.16676766146419553</c:v>
                </c:pt>
                <c:pt idx="122">
                  <c:v>0.20210412535805555</c:v>
                </c:pt>
                <c:pt idx="123">
                  <c:v>0.23292814435342546</c:v>
                </c:pt>
                <c:pt idx="124">
                  <c:v>0.25911817175237561</c:v>
                </c:pt>
                <c:pt idx="125">
                  <c:v>0.28020778671319557</c:v>
                </c:pt>
                <c:pt idx="126">
                  <c:v>0.29597112021930561</c:v>
                </c:pt>
                <c:pt idx="127">
                  <c:v>0.30669939032281546</c:v>
                </c:pt>
                <c:pt idx="128">
                  <c:v>0.31265688312612561</c:v>
                </c:pt>
                <c:pt idx="129">
                  <c:v>0.31428596977156564</c:v>
                </c:pt>
                <c:pt idx="130">
                  <c:v>0.31316363456494556</c:v>
                </c:pt>
                <c:pt idx="131">
                  <c:v>0.31093799068642558</c:v>
                </c:pt>
                <c:pt idx="132">
                  <c:v>0.30835480968002549</c:v>
                </c:pt>
                <c:pt idx="133">
                  <c:v>0.30537982224029547</c:v>
                </c:pt>
                <c:pt idx="134">
                  <c:v>0.30080940486481555</c:v>
                </c:pt>
                <c:pt idx="135">
                  <c:v>0.29304085970919558</c:v>
                </c:pt>
                <c:pt idx="136">
                  <c:v>0.28230690831878547</c:v>
                </c:pt>
                <c:pt idx="137">
                  <c:v>0.27038692630922556</c:v>
                </c:pt>
                <c:pt idx="138">
                  <c:v>0.25781967349141555</c:v>
                </c:pt>
                <c:pt idx="139">
                  <c:v>0.24397732363717561</c:v>
                </c:pt>
                <c:pt idx="140">
                  <c:v>0.22842640619108545</c:v>
                </c:pt>
                <c:pt idx="141">
                  <c:v>0.21051024700554555</c:v>
                </c:pt>
                <c:pt idx="142">
                  <c:v>0.18980042802722563</c:v>
                </c:pt>
                <c:pt idx="143">
                  <c:v>0.16662969120611559</c:v>
                </c:pt>
                <c:pt idx="144">
                  <c:v>0.14147709508640549</c:v>
                </c:pt>
                <c:pt idx="145">
                  <c:v>0.11522627205210556</c:v>
                </c:pt>
                <c:pt idx="146">
                  <c:v>8.9265453408535533E-2</c:v>
                </c:pt>
                <c:pt idx="147">
                  <c:v>6.4079408319825504E-2</c:v>
                </c:pt>
                <c:pt idx="148">
                  <c:v>3.9221117246325488E-2</c:v>
                </c:pt>
                <c:pt idx="149">
                  <c:v>1.469396820048563E-2</c:v>
                </c:pt>
                <c:pt idx="150">
                  <c:v>-9.3348594714743882E-3</c:v>
                </c:pt>
                <c:pt idx="151">
                  <c:v>-3.3045270767914525E-2</c:v>
                </c:pt>
                <c:pt idx="152">
                  <c:v>-5.6158207144204386E-2</c:v>
                </c:pt>
                <c:pt idx="153">
                  <c:v>-7.7916329981714494E-2</c:v>
                </c:pt>
                <c:pt idx="154">
                  <c:v>-9.7865617575304542E-2</c:v>
                </c:pt>
                <c:pt idx="155">
                  <c:v>-0.11604836131589447</c:v>
                </c:pt>
                <c:pt idx="156">
                  <c:v>-0.13306574003802463</c:v>
                </c:pt>
                <c:pt idx="157">
                  <c:v>-0.14904298788243442</c:v>
                </c:pt>
                <c:pt idx="158">
                  <c:v>-0.16316698657506445</c:v>
                </c:pt>
                <c:pt idx="159">
                  <c:v>-0.1749668558394244</c:v>
                </c:pt>
                <c:pt idx="160">
                  <c:v>-0.18413560669867457</c:v>
                </c:pt>
                <c:pt idx="161">
                  <c:v>-0.18987746544747464</c:v>
                </c:pt>
                <c:pt idx="162">
                  <c:v>-0.19275668437623428</c:v>
                </c:pt>
                <c:pt idx="163">
                  <c:v>-0.1951555112375345</c:v>
                </c:pt>
                <c:pt idx="164">
                  <c:v>-0.19700589305951444</c:v>
                </c:pt>
                <c:pt idx="165">
                  <c:v>-0.1951715480013545</c:v>
                </c:pt>
                <c:pt idx="166">
                  <c:v>-0.1886889973400645</c:v>
                </c:pt>
                <c:pt idx="167">
                  <c:v>-0.17990400716323429</c:v>
                </c:pt>
                <c:pt idx="168">
                  <c:v>-0.17083881253175437</c:v>
                </c:pt>
                <c:pt idx="169">
                  <c:v>-0.16099962079355445</c:v>
                </c:pt>
                <c:pt idx="170">
                  <c:v>-0.1491867848803945</c:v>
                </c:pt>
                <c:pt idx="171">
                  <c:v>-0.13635801293125449</c:v>
                </c:pt>
                <c:pt idx="172">
                  <c:v>-0.12409417888008445</c:v>
                </c:pt>
                <c:pt idx="173">
                  <c:v>-0.11208568449987455</c:v>
                </c:pt>
                <c:pt idx="174">
                  <c:v>-0.10009089488373446</c:v>
                </c:pt>
                <c:pt idx="175">
                  <c:v>-8.8489415157084528E-2</c:v>
                </c:pt>
                <c:pt idx="176">
                  <c:v>-7.6191624075524489E-2</c:v>
                </c:pt>
                <c:pt idx="177">
                  <c:v>-6.2598548331224357E-2</c:v>
                </c:pt>
                <c:pt idx="178">
                  <c:v>-4.8874554461894482E-2</c:v>
                </c:pt>
                <c:pt idx="179">
                  <c:v>-3.5493130835294373E-2</c:v>
                </c:pt>
                <c:pt idx="180">
                  <c:v>-2.2378651532174443E-2</c:v>
                </c:pt>
                <c:pt idx="181">
                  <c:v>-1.0594026048704519E-2</c:v>
                </c:pt>
                <c:pt idx="182">
                  <c:v>-4.3718734769448986E-4</c:v>
                </c:pt>
                <c:pt idx="183">
                  <c:v>9.9951172371555153E-3</c:v>
                </c:pt>
                <c:pt idx="184">
                  <c:v>2.1738506933855595E-2</c:v>
                </c:pt>
                <c:pt idx="185">
                  <c:v>3.4171284468825558E-2</c:v>
                </c:pt>
                <c:pt idx="186">
                  <c:v>4.6671347563635557E-2</c:v>
                </c:pt>
                <c:pt idx="187">
                  <c:v>5.8673739967485483E-2</c:v>
                </c:pt>
                <c:pt idx="188">
                  <c:v>6.9941007212265482E-2</c:v>
                </c:pt>
                <c:pt idx="189">
                  <c:v>8.0185489021485479E-2</c:v>
                </c:pt>
                <c:pt idx="190">
                  <c:v>8.8556605622145623E-2</c:v>
                </c:pt>
                <c:pt idx="191">
                  <c:v>9.5140975356425628E-2</c:v>
                </c:pt>
                <c:pt idx="192">
                  <c:v>0.10168891219334553</c:v>
                </c:pt>
                <c:pt idx="193">
                  <c:v>0.10904216473010564</c:v>
                </c:pt>
                <c:pt idx="194">
                  <c:v>0.11548951727130552</c:v>
                </c:pt>
                <c:pt idx="195">
                  <c:v>0.11984701073686543</c:v>
                </c:pt>
                <c:pt idx="196">
                  <c:v>0.12295543211686555</c:v>
                </c:pt>
                <c:pt idx="197">
                  <c:v>0.12470345372273561</c:v>
                </c:pt>
                <c:pt idx="198">
                  <c:v>0.12386101362152546</c:v>
                </c:pt>
                <c:pt idx="199">
                  <c:v>0.12000122846687544</c:v>
                </c:pt>
                <c:pt idx="200">
                  <c:v>0.11374251941752545</c:v>
                </c:pt>
                <c:pt idx="201">
                  <c:v>0.10539586414502544</c:v>
                </c:pt>
                <c:pt idx="202">
                  <c:v>9.4719112633435465E-2</c:v>
                </c:pt>
                <c:pt idx="203">
                  <c:v>8.2608139435205619E-2</c:v>
                </c:pt>
                <c:pt idx="204">
                  <c:v>6.9996174908005582E-2</c:v>
                </c:pt>
                <c:pt idx="205">
                  <c:v>5.723426947299548E-2</c:v>
                </c:pt>
                <c:pt idx="206">
                  <c:v>4.5856183730895506E-2</c:v>
                </c:pt>
                <c:pt idx="207">
                  <c:v>3.7069665292125631E-2</c:v>
                </c:pt>
                <c:pt idx="208">
                  <c:v>2.9504875142605469E-2</c:v>
                </c:pt>
                <c:pt idx="209">
                  <c:v>2.1263491017855518E-2</c:v>
                </c:pt>
                <c:pt idx="210">
                  <c:v>1.2781590907745555E-2</c:v>
                </c:pt>
                <c:pt idx="211">
                  <c:v>5.4286964703456064E-3</c:v>
                </c:pt>
                <c:pt idx="212">
                  <c:v>-7.6855068806436222E-4</c:v>
                </c:pt>
                <c:pt idx="213">
                  <c:v>-6.6997674107545091E-3</c:v>
                </c:pt>
                <c:pt idx="214">
                  <c:v>-1.3339114630524396E-2</c:v>
                </c:pt>
                <c:pt idx="215">
                  <c:v>-2.0757653091904471E-2</c:v>
                </c:pt>
                <c:pt idx="216">
                  <c:v>-2.8345690378724475E-2</c:v>
                </c:pt>
                <c:pt idx="217">
                  <c:v>-3.5884518200794524E-2</c:v>
                </c:pt>
                <c:pt idx="218">
                  <c:v>-4.2845281600984553E-2</c:v>
                </c:pt>
                <c:pt idx="219">
                  <c:v>-4.8501209956094415E-2</c:v>
                </c:pt>
                <c:pt idx="220">
                  <c:v>-5.2111403507804521E-2</c:v>
                </c:pt>
                <c:pt idx="221">
                  <c:v>-5.3235102407114487E-2</c:v>
                </c:pt>
                <c:pt idx="222">
                  <c:v>-5.3488267077474561E-2</c:v>
                </c:pt>
                <c:pt idx="223">
                  <c:v>-5.371362204612451E-2</c:v>
                </c:pt>
                <c:pt idx="224">
                  <c:v>-5.2071449892044486E-2</c:v>
                </c:pt>
                <c:pt idx="225">
                  <c:v>-4.8315375958924545E-2</c:v>
                </c:pt>
                <c:pt idx="226">
                  <c:v>-4.4254652232284419E-2</c:v>
                </c:pt>
                <c:pt idx="227">
                  <c:v>-4.0430464697124524E-2</c:v>
                </c:pt>
                <c:pt idx="228">
                  <c:v>-3.5859429560244571E-2</c:v>
                </c:pt>
                <c:pt idx="229">
                  <c:v>-3.008350052738451E-2</c:v>
                </c:pt>
                <c:pt idx="230">
                  <c:v>-2.3901441249384536E-2</c:v>
                </c:pt>
                <c:pt idx="231">
                  <c:v>-1.733191365372444E-2</c:v>
                </c:pt>
                <c:pt idx="232">
                  <c:v>-9.3972576623344573E-3</c:v>
                </c:pt>
                <c:pt idx="233">
                  <c:v>-8.1765170133452081E-4</c:v>
                </c:pt>
                <c:pt idx="234">
                  <c:v>6.255953442525497E-3</c:v>
                </c:pt>
                <c:pt idx="235">
                  <c:v>1.1715715513195502E-2</c:v>
                </c:pt>
                <c:pt idx="236">
                  <c:v>1.7392888247095506E-2</c:v>
                </c:pt>
                <c:pt idx="237">
                  <c:v>2.3055398710745578E-2</c:v>
                </c:pt>
                <c:pt idx="238">
                  <c:v>2.6885679379075489E-2</c:v>
                </c:pt>
                <c:pt idx="239">
                  <c:v>2.8829096440595503E-2</c:v>
                </c:pt>
                <c:pt idx="240">
                  <c:v>3.0432371103015443E-2</c:v>
                </c:pt>
                <c:pt idx="241">
                  <c:v>3.2428374012155592E-2</c:v>
                </c:pt>
                <c:pt idx="242">
                  <c:v>3.3891563610605635E-2</c:v>
                </c:pt>
                <c:pt idx="243">
                  <c:v>3.4452365148195607E-2</c:v>
                </c:pt>
                <c:pt idx="244">
                  <c:v>3.5456711697465559E-2</c:v>
                </c:pt>
                <c:pt idx="245">
                  <c:v>3.718001515954561E-2</c:v>
                </c:pt>
                <c:pt idx="246">
                  <c:v>3.7270266971845434E-2</c:v>
                </c:pt>
                <c:pt idx="247">
                  <c:v>3.4766487715005567E-2</c:v>
                </c:pt>
                <c:pt idx="248">
                  <c:v>3.2293413707675578E-2</c:v>
                </c:pt>
                <c:pt idx="249">
                  <c:v>3.1517567464335539E-2</c:v>
                </c:pt>
                <c:pt idx="250">
                  <c:v>2.9901497421255474E-2</c:v>
                </c:pt>
                <c:pt idx="251">
                  <c:v>2.5711610816215646E-2</c:v>
                </c:pt>
                <c:pt idx="252">
                  <c:v>2.1401637917215499E-2</c:v>
                </c:pt>
                <c:pt idx="253">
                  <c:v>1.7868862023325605E-2</c:v>
                </c:pt>
                <c:pt idx="254">
                  <c:v>1.2387072360665607E-2</c:v>
                </c:pt>
                <c:pt idx="255">
                  <c:v>3.9785710064654811E-3</c:v>
                </c:pt>
                <c:pt idx="256">
                  <c:v>-4.9127434469544706E-3</c:v>
                </c:pt>
                <c:pt idx="257">
                  <c:v>-1.1954475939854436E-2</c:v>
                </c:pt>
                <c:pt idx="258">
                  <c:v>-1.6177983010844388E-2</c:v>
                </c:pt>
                <c:pt idx="259">
                  <c:v>-1.8312652770864357E-2</c:v>
                </c:pt>
                <c:pt idx="260">
                  <c:v>-1.992241564009456E-2</c:v>
                </c:pt>
                <c:pt idx="261">
                  <c:v>-2.0671475455514399E-2</c:v>
                </c:pt>
                <c:pt idx="262">
                  <c:v>-2.0084623760674436E-2</c:v>
                </c:pt>
                <c:pt idx="263">
                  <c:v>-1.9758156369964475E-2</c:v>
                </c:pt>
                <c:pt idx="264">
                  <c:v>-2.0163745087154572E-2</c:v>
                </c:pt>
                <c:pt idx="265">
                  <c:v>-1.9844823048524418E-2</c:v>
                </c:pt>
                <c:pt idx="266">
                  <c:v>-1.9079111765754497E-2</c:v>
                </c:pt>
                <c:pt idx="267">
                  <c:v>-1.9155953116364532E-2</c:v>
                </c:pt>
                <c:pt idx="268">
                  <c:v>-2.032495340126439E-2</c:v>
                </c:pt>
                <c:pt idx="269">
                  <c:v>-2.1915531079284456E-2</c:v>
                </c:pt>
                <c:pt idx="270">
                  <c:v>-2.336258975191452E-2</c:v>
                </c:pt>
                <c:pt idx="271">
                  <c:v>-2.4618537467684387E-2</c:v>
                </c:pt>
                <c:pt idx="272">
                  <c:v>-2.4879657625154428E-2</c:v>
                </c:pt>
                <c:pt idx="273">
                  <c:v>-2.3180637881724531E-2</c:v>
                </c:pt>
                <c:pt idx="274">
                  <c:v>-1.9127739894154505E-2</c:v>
                </c:pt>
                <c:pt idx="275">
                  <c:v>-1.3201831333834457E-2</c:v>
                </c:pt>
                <c:pt idx="276">
                  <c:v>-6.910851147754471E-3</c:v>
                </c:pt>
                <c:pt idx="277">
                  <c:v>-1.0475727249443789E-3</c:v>
                </c:pt>
                <c:pt idx="278">
                  <c:v>4.3037605942055635E-3</c:v>
                </c:pt>
                <c:pt idx="279">
                  <c:v>8.8607971175755917E-3</c:v>
                </c:pt>
                <c:pt idx="280">
                  <c:v>1.3070551677655473E-2</c:v>
                </c:pt>
                <c:pt idx="281">
                  <c:v>1.7196730553035611E-2</c:v>
                </c:pt>
                <c:pt idx="282">
                  <c:v>2.0151131346025641E-2</c:v>
                </c:pt>
                <c:pt idx="283">
                  <c:v>2.178335106684548E-2</c:v>
                </c:pt>
                <c:pt idx="284">
                  <c:v>2.3318534827125426E-2</c:v>
                </c:pt>
                <c:pt idx="285">
                  <c:v>2.4826803556845523E-2</c:v>
                </c:pt>
                <c:pt idx="286">
                  <c:v>2.5142809949985523E-2</c:v>
                </c:pt>
                <c:pt idx="287">
                  <c:v>2.396422928181563E-2</c:v>
                </c:pt>
                <c:pt idx="288">
                  <c:v>2.3239088172815503E-2</c:v>
                </c:pt>
                <c:pt idx="289">
                  <c:v>2.4233762855095486E-2</c:v>
                </c:pt>
                <c:pt idx="290">
                  <c:v>2.6132234955995592E-2</c:v>
                </c:pt>
                <c:pt idx="291">
                  <c:v>2.8971703172715468E-2</c:v>
                </c:pt>
                <c:pt idx="292">
                  <c:v>3.2826901849495549E-2</c:v>
                </c:pt>
                <c:pt idx="293">
                  <c:v>3.6798826738685619E-2</c:v>
                </c:pt>
                <c:pt idx="294">
                  <c:v>3.8973631837125433E-2</c:v>
                </c:pt>
                <c:pt idx="295">
                  <c:v>3.7129676373225617E-2</c:v>
                </c:pt>
                <c:pt idx="296">
                  <c:v>3.2286074002845444E-2</c:v>
                </c:pt>
                <c:pt idx="297">
                  <c:v>2.803951680205552E-2</c:v>
                </c:pt>
                <c:pt idx="298">
                  <c:v>2.5408017253645498E-2</c:v>
                </c:pt>
                <c:pt idx="299">
                  <c:v>2.2246114223185565E-2</c:v>
                </c:pt>
                <c:pt idx="300">
                  <c:v>1.7395030304575565E-2</c:v>
                </c:pt>
                <c:pt idx="301">
                  <c:v>1.1795134875195457E-2</c:v>
                </c:pt>
                <c:pt idx="302">
                  <c:v>5.9630439702855753E-3</c:v>
                </c:pt>
                <c:pt idx="303">
                  <c:v>-6.4803486704456681E-4</c:v>
                </c:pt>
                <c:pt idx="304">
                  <c:v>-7.5749614110844909E-3</c:v>
                </c:pt>
                <c:pt idx="305">
                  <c:v>-1.3660491633164407E-2</c:v>
                </c:pt>
                <c:pt idx="306">
                  <c:v>-1.973480308516451E-2</c:v>
                </c:pt>
                <c:pt idx="307">
                  <c:v>-2.6974038475604534E-2</c:v>
                </c:pt>
                <c:pt idx="308">
                  <c:v>-3.3787592739034533E-2</c:v>
                </c:pt>
                <c:pt idx="309">
                  <c:v>-3.8843694374134374E-2</c:v>
                </c:pt>
                <c:pt idx="310">
                  <c:v>-4.3519206306524394E-2</c:v>
                </c:pt>
                <c:pt idx="311">
                  <c:v>-4.9533902162114396E-2</c:v>
                </c:pt>
                <c:pt idx="312">
                  <c:v>-5.6132839745254515E-2</c:v>
                </c:pt>
                <c:pt idx="313">
                  <c:v>-6.0139097256144414E-2</c:v>
                </c:pt>
                <c:pt idx="314">
                  <c:v>-6.0093380142474562E-2</c:v>
                </c:pt>
                <c:pt idx="315">
                  <c:v>-5.7221083994594357E-2</c:v>
                </c:pt>
                <c:pt idx="316">
                  <c:v>-5.2081375211754377E-2</c:v>
                </c:pt>
                <c:pt idx="317">
                  <c:v>-4.4545287136404488E-2</c:v>
                </c:pt>
                <c:pt idx="318">
                  <c:v>-3.575427689282451E-2</c:v>
                </c:pt>
                <c:pt idx="319">
                  <c:v>-2.7305446750864437E-2</c:v>
                </c:pt>
                <c:pt idx="320">
                  <c:v>-1.9767807390944414E-2</c:v>
                </c:pt>
                <c:pt idx="321">
                  <c:v>-1.3262810870814379E-2</c:v>
                </c:pt>
                <c:pt idx="322">
                  <c:v>-8.7087142423745156E-3</c:v>
                </c:pt>
                <c:pt idx="323">
                  <c:v>-6.6074915711245019E-3</c:v>
                </c:pt>
                <c:pt idx="324">
                  <c:v>-6.0629137009744483E-3</c:v>
                </c:pt>
                <c:pt idx="325">
                  <c:v>-6.0448092416545141E-3</c:v>
                </c:pt>
                <c:pt idx="326">
                  <c:v>-6.3395071080445398E-3</c:v>
                </c:pt>
                <c:pt idx="327">
                  <c:v>-7.2774582310144442E-3</c:v>
                </c:pt>
                <c:pt idx="328">
                  <c:v>-7.9784920993644093E-3</c:v>
                </c:pt>
                <c:pt idx="329">
                  <c:v>-6.7213727761044062E-3</c:v>
                </c:pt>
                <c:pt idx="330">
                  <c:v>-3.266256255644473E-3</c:v>
                </c:pt>
                <c:pt idx="331">
                  <c:v>1.4524497112755608E-3</c:v>
                </c:pt>
                <c:pt idx="332">
                  <c:v>7.145461963295574E-3</c:v>
                </c:pt>
                <c:pt idx="333">
                  <c:v>1.3612928900545551E-2</c:v>
                </c:pt>
                <c:pt idx="334">
                  <c:v>1.9193602462445503E-2</c:v>
                </c:pt>
                <c:pt idx="335">
                  <c:v>2.2544030852245545E-2</c:v>
                </c:pt>
                <c:pt idx="336">
                  <c:v>2.4882251015825529E-2</c:v>
                </c:pt>
                <c:pt idx="337">
                  <c:v>2.7204022049775567E-2</c:v>
                </c:pt>
                <c:pt idx="338">
                  <c:v>2.9042786482065486E-2</c:v>
                </c:pt>
                <c:pt idx="339">
                  <c:v>3.1108791227745458E-2</c:v>
                </c:pt>
                <c:pt idx="340">
                  <c:v>3.4098787281165555E-2</c:v>
                </c:pt>
                <c:pt idx="341">
                  <c:v>3.6464040289815536E-2</c:v>
                </c:pt>
                <c:pt idx="342">
                  <c:v>3.6125594799505611E-2</c:v>
                </c:pt>
                <c:pt idx="343">
                  <c:v>3.3402299773725552E-2</c:v>
                </c:pt>
                <c:pt idx="344">
                  <c:v>3.0771307950355542E-2</c:v>
                </c:pt>
                <c:pt idx="345">
                  <c:v>3.0115632074035448E-2</c:v>
                </c:pt>
                <c:pt idx="346">
                  <c:v>3.1004817267715534E-2</c:v>
                </c:pt>
                <c:pt idx="347">
                  <c:v>3.2469727474235599E-2</c:v>
                </c:pt>
                <c:pt idx="348">
                  <c:v>3.4915121953685624E-2</c:v>
                </c:pt>
                <c:pt idx="349">
                  <c:v>3.8710825237135538E-2</c:v>
                </c:pt>
                <c:pt idx="350">
                  <c:v>4.3019252018985599E-2</c:v>
                </c:pt>
                <c:pt idx="351">
                  <c:v>4.6339829217705519E-2</c:v>
                </c:pt>
                <c:pt idx="352">
                  <c:v>4.729320611991561E-2</c:v>
                </c:pt>
                <c:pt idx="353">
                  <c:v>4.4871987441715611E-2</c:v>
                </c:pt>
                <c:pt idx="354">
                  <c:v>3.8592197679275575E-2</c:v>
                </c:pt>
                <c:pt idx="355">
                  <c:v>2.88265322651855E-2</c:v>
                </c:pt>
                <c:pt idx="356">
                  <c:v>1.6959172609945616E-2</c:v>
                </c:pt>
                <c:pt idx="357">
                  <c:v>4.774010195635503E-3</c:v>
                </c:pt>
                <c:pt idx="358">
                  <c:v>-6.3583054952045526E-3</c:v>
                </c:pt>
                <c:pt idx="359">
                  <c:v>-1.537943583663437E-2</c:v>
                </c:pt>
                <c:pt idx="360">
                  <c:v>-2.1761554221944479E-2</c:v>
                </c:pt>
                <c:pt idx="361">
                  <c:v>-2.5766060134074564E-2</c:v>
                </c:pt>
                <c:pt idx="362">
                  <c:v>-2.8450809655214515E-2</c:v>
                </c:pt>
                <c:pt idx="363">
                  <c:v>-3.1414942594474526E-2</c:v>
                </c:pt>
                <c:pt idx="364">
                  <c:v>-3.5298217173904467E-2</c:v>
                </c:pt>
                <c:pt idx="365">
                  <c:v>-4.0011789590784552E-2</c:v>
                </c:pt>
                <c:pt idx="366">
                  <c:v>-4.4960888726904402E-2</c:v>
                </c:pt>
                <c:pt idx="367">
                  <c:v>-4.8484730818324495E-2</c:v>
                </c:pt>
                <c:pt idx="368">
                  <c:v>-4.960757756526446E-2</c:v>
                </c:pt>
                <c:pt idx="369">
                  <c:v>-4.915468143560453E-2</c:v>
                </c:pt>
                <c:pt idx="370">
                  <c:v>-4.8155860506544412E-2</c:v>
                </c:pt>
                <c:pt idx="371">
                  <c:v>-4.5715186613474401E-2</c:v>
                </c:pt>
                <c:pt idx="372">
                  <c:v>-4.0129586543444562E-2</c:v>
                </c:pt>
                <c:pt idx="373">
                  <c:v>-3.1435454123574402E-2</c:v>
                </c:pt>
                <c:pt idx="374">
                  <c:v>-2.1552659751424397E-2</c:v>
                </c:pt>
                <c:pt idx="375">
                  <c:v>-1.2292731994874462E-2</c:v>
                </c:pt>
                <c:pt idx="376">
                  <c:v>-3.9597927631045415E-3</c:v>
                </c:pt>
                <c:pt idx="377">
                  <c:v>3.5046133667755441E-3</c:v>
                </c:pt>
                <c:pt idx="378">
                  <c:v>8.8773879839054715E-3</c:v>
                </c:pt>
                <c:pt idx="379">
                  <c:v>1.0786379121755507E-2</c:v>
                </c:pt>
                <c:pt idx="380">
                  <c:v>9.9259366430255458E-3</c:v>
                </c:pt>
                <c:pt idx="381">
                  <c:v>7.9311691268555418E-3</c:v>
                </c:pt>
                <c:pt idx="382">
                  <c:v>5.1775894240855269E-3</c:v>
                </c:pt>
                <c:pt idx="383">
                  <c:v>1.3950565053655328E-3</c:v>
                </c:pt>
                <c:pt idx="384">
                  <c:v>-2.7482267763845325E-3</c:v>
                </c:pt>
                <c:pt idx="385">
                  <c:v>-6.2655155764044235E-3</c:v>
                </c:pt>
                <c:pt idx="386">
                  <c:v>-9.1319074623343877E-3</c:v>
                </c:pt>
                <c:pt idx="387">
                  <c:v>-1.1344941108514472E-2</c:v>
                </c:pt>
                <c:pt idx="388">
                  <c:v>-1.1941751042864546E-2</c:v>
                </c:pt>
                <c:pt idx="389">
                  <c:v>-1.0426183134444544E-2</c:v>
                </c:pt>
                <c:pt idx="390">
                  <c:v>-7.6385735429944646E-3</c:v>
                </c:pt>
                <c:pt idx="391">
                  <c:v>-3.855493672334509E-3</c:v>
                </c:pt>
                <c:pt idx="392">
                  <c:v>1.7754106941756387E-3</c:v>
                </c:pt>
                <c:pt idx="393">
                  <c:v>8.7083829398655332E-3</c:v>
                </c:pt>
                <c:pt idx="394">
                  <c:v>1.4826838665545461E-2</c:v>
                </c:pt>
                <c:pt idx="395">
                  <c:v>1.907998235601549E-2</c:v>
                </c:pt>
                <c:pt idx="396">
                  <c:v>2.2104092819605459E-2</c:v>
                </c:pt>
                <c:pt idx="397">
                  <c:v>2.432285966466563E-2</c:v>
                </c:pt>
                <c:pt idx="398">
                  <c:v>2.4620678900665549E-2</c:v>
                </c:pt>
                <c:pt idx="399">
                  <c:v>2.2164360981435483E-2</c:v>
                </c:pt>
                <c:pt idx="400">
                  <c:v>1.809583247140556E-2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CCC-409B-83BF-DF4ACAB9D98E}"/>
            </c:ext>
          </c:extLst>
        </c:ser>
        <c:ser>
          <c:idx val="2"/>
          <c:order val="2"/>
          <c:spPr>
            <a:ln w="19050" cap="rnd">
              <a:solidFill>
                <a:schemeClr val="accent6"/>
              </a:solidFill>
              <a:prstDash val="lgDash"/>
              <a:round/>
            </a:ln>
            <a:effectLst/>
          </c:spPr>
          <c:marker>
            <c:symbol val="none"/>
          </c:marker>
          <c:xVal>
            <c:numRef>
              <c:f>Лист1!$A$3:$A$403</c:f>
              <c:numCache>
                <c:formatCode>General</c:formatCode>
                <c:ptCount val="4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6.0000000000000005E-2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9.9999999999999992E-2</c:v>
                </c:pt>
                <c:pt idx="11">
                  <c:v>0.10999999999999999</c:v>
                </c:pt>
                <c:pt idx="12">
                  <c:v>0.11999999999999998</c:v>
                </c:pt>
                <c:pt idx="13">
                  <c:v>0.12999999999999998</c:v>
                </c:pt>
                <c:pt idx="14">
                  <c:v>0.13999999999999999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0.18000000000000002</c:v>
                </c:pt>
                <c:pt idx="19">
                  <c:v>0.19000000000000003</c:v>
                </c:pt>
                <c:pt idx="20">
                  <c:v>0.20000000000000004</c:v>
                </c:pt>
                <c:pt idx="21">
                  <c:v>0.21000000000000005</c:v>
                </c:pt>
                <c:pt idx="22">
                  <c:v>0.22000000000000006</c:v>
                </c:pt>
                <c:pt idx="23">
                  <c:v>0.23000000000000007</c:v>
                </c:pt>
                <c:pt idx="24">
                  <c:v>0.24000000000000007</c:v>
                </c:pt>
                <c:pt idx="25">
                  <c:v>0.25000000000000006</c:v>
                </c:pt>
                <c:pt idx="26">
                  <c:v>0.26000000000000006</c:v>
                </c:pt>
                <c:pt idx="27">
                  <c:v>0.27000000000000007</c:v>
                </c:pt>
                <c:pt idx="28">
                  <c:v>0.28000000000000008</c:v>
                </c:pt>
                <c:pt idx="29">
                  <c:v>0.29000000000000009</c:v>
                </c:pt>
                <c:pt idx="30">
                  <c:v>0.3000000000000001</c:v>
                </c:pt>
                <c:pt idx="31">
                  <c:v>0.31000000000000011</c:v>
                </c:pt>
                <c:pt idx="32">
                  <c:v>0.32000000000000012</c:v>
                </c:pt>
                <c:pt idx="33">
                  <c:v>0.33000000000000013</c:v>
                </c:pt>
                <c:pt idx="34">
                  <c:v>0.34000000000000014</c:v>
                </c:pt>
                <c:pt idx="35">
                  <c:v>0.35000000000000014</c:v>
                </c:pt>
                <c:pt idx="36">
                  <c:v>0.36000000000000015</c:v>
                </c:pt>
                <c:pt idx="37">
                  <c:v>0.37000000000000016</c:v>
                </c:pt>
                <c:pt idx="38">
                  <c:v>0.38000000000000017</c:v>
                </c:pt>
                <c:pt idx="39">
                  <c:v>0.39000000000000018</c:v>
                </c:pt>
                <c:pt idx="40">
                  <c:v>0.40000000000000019</c:v>
                </c:pt>
                <c:pt idx="41">
                  <c:v>0.4100000000000002</c:v>
                </c:pt>
                <c:pt idx="42">
                  <c:v>0.42000000000000021</c:v>
                </c:pt>
                <c:pt idx="43">
                  <c:v>0.43000000000000022</c:v>
                </c:pt>
                <c:pt idx="44">
                  <c:v>0.44000000000000022</c:v>
                </c:pt>
                <c:pt idx="45">
                  <c:v>0.45000000000000023</c:v>
                </c:pt>
                <c:pt idx="46">
                  <c:v>0.46000000000000024</c:v>
                </c:pt>
                <c:pt idx="47">
                  <c:v>0.47000000000000025</c:v>
                </c:pt>
                <c:pt idx="48">
                  <c:v>0.48000000000000026</c:v>
                </c:pt>
                <c:pt idx="49">
                  <c:v>0.49000000000000027</c:v>
                </c:pt>
                <c:pt idx="50">
                  <c:v>0.50000000000000022</c:v>
                </c:pt>
                <c:pt idx="51">
                  <c:v>0.51000000000000023</c:v>
                </c:pt>
                <c:pt idx="52">
                  <c:v>0.52000000000000024</c:v>
                </c:pt>
                <c:pt idx="53">
                  <c:v>0.53000000000000025</c:v>
                </c:pt>
                <c:pt idx="54">
                  <c:v>0.54000000000000026</c:v>
                </c:pt>
                <c:pt idx="55">
                  <c:v>0.55000000000000027</c:v>
                </c:pt>
                <c:pt idx="56">
                  <c:v>0.56000000000000028</c:v>
                </c:pt>
                <c:pt idx="57">
                  <c:v>0.57000000000000028</c:v>
                </c:pt>
                <c:pt idx="58">
                  <c:v>0.58000000000000029</c:v>
                </c:pt>
                <c:pt idx="59">
                  <c:v>0.5900000000000003</c:v>
                </c:pt>
                <c:pt idx="60">
                  <c:v>0.60000000000000031</c:v>
                </c:pt>
                <c:pt idx="61">
                  <c:v>0.61000000000000032</c:v>
                </c:pt>
                <c:pt idx="62">
                  <c:v>0.62000000000000033</c:v>
                </c:pt>
                <c:pt idx="63">
                  <c:v>0.63000000000000034</c:v>
                </c:pt>
                <c:pt idx="64">
                  <c:v>0.64000000000000035</c:v>
                </c:pt>
                <c:pt idx="65">
                  <c:v>0.65000000000000036</c:v>
                </c:pt>
                <c:pt idx="66">
                  <c:v>0.66000000000000036</c:v>
                </c:pt>
                <c:pt idx="67">
                  <c:v>0.67000000000000037</c:v>
                </c:pt>
                <c:pt idx="68">
                  <c:v>0.68000000000000038</c:v>
                </c:pt>
                <c:pt idx="69">
                  <c:v>0.69000000000000039</c:v>
                </c:pt>
                <c:pt idx="70">
                  <c:v>0.7000000000000004</c:v>
                </c:pt>
                <c:pt idx="71">
                  <c:v>0.71000000000000041</c:v>
                </c:pt>
                <c:pt idx="72">
                  <c:v>0.72000000000000042</c:v>
                </c:pt>
                <c:pt idx="73">
                  <c:v>0.73000000000000043</c:v>
                </c:pt>
                <c:pt idx="74">
                  <c:v>0.74000000000000044</c:v>
                </c:pt>
                <c:pt idx="75">
                  <c:v>0.75000000000000044</c:v>
                </c:pt>
                <c:pt idx="76">
                  <c:v>0.76000000000000045</c:v>
                </c:pt>
                <c:pt idx="77">
                  <c:v>0.77000000000000046</c:v>
                </c:pt>
                <c:pt idx="78">
                  <c:v>0.78000000000000047</c:v>
                </c:pt>
                <c:pt idx="79">
                  <c:v>0.79000000000000048</c:v>
                </c:pt>
                <c:pt idx="80">
                  <c:v>0.80000000000000049</c:v>
                </c:pt>
                <c:pt idx="81">
                  <c:v>0.8100000000000005</c:v>
                </c:pt>
                <c:pt idx="82">
                  <c:v>0.82000000000000051</c:v>
                </c:pt>
                <c:pt idx="83">
                  <c:v>0.83000000000000052</c:v>
                </c:pt>
                <c:pt idx="84">
                  <c:v>0.84000000000000052</c:v>
                </c:pt>
                <c:pt idx="85">
                  <c:v>0.85000000000000053</c:v>
                </c:pt>
                <c:pt idx="86">
                  <c:v>0.86000000000000054</c:v>
                </c:pt>
                <c:pt idx="87">
                  <c:v>0.87000000000000055</c:v>
                </c:pt>
                <c:pt idx="88">
                  <c:v>0.88000000000000056</c:v>
                </c:pt>
                <c:pt idx="89">
                  <c:v>0.89000000000000057</c:v>
                </c:pt>
                <c:pt idx="90">
                  <c:v>0.90000000000000058</c:v>
                </c:pt>
                <c:pt idx="91">
                  <c:v>0.91000000000000059</c:v>
                </c:pt>
                <c:pt idx="92">
                  <c:v>0.9200000000000006</c:v>
                </c:pt>
                <c:pt idx="93">
                  <c:v>0.9300000000000006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0.97000000000000064</c:v>
                </c:pt>
                <c:pt idx="98">
                  <c:v>0.98000000000000065</c:v>
                </c:pt>
                <c:pt idx="99">
                  <c:v>0.99000000000000066</c:v>
                </c:pt>
                <c:pt idx="100">
                  <c:v>1.0000000000000007</c:v>
                </c:pt>
                <c:pt idx="101">
                  <c:v>1.0100000000000007</c:v>
                </c:pt>
                <c:pt idx="102">
                  <c:v>1.0200000000000007</c:v>
                </c:pt>
                <c:pt idx="103">
                  <c:v>1.0300000000000007</c:v>
                </c:pt>
                <c:pt idx="104">
                  <c:v>1.0400000000000007</c:v>
                </c:pt>
                <c:pt idx="105">
                  <c:v>1.0500000000000007</c:v>
                </c:pt>
                <c:pt idx="106">
                  <c:v>1.0600000000000007</c:v>
                </c:pt>
                <c:pt idx="107">
                  <c:v>1.0700000000000007</c:v>
                </c:pt>
                <c:pt idx="108">
                  <c:v>1.0800000000000007</c:v>
                </c:pt>
                <c:pt idx="109">
                  <c:v>1.0900000000000007</c:v>
                </c:pt>
                <c:pt idx="110">
                  <c:v>1.1000000000000008</c:v>
                </c:pt>
                <c:pt idx="111">
                  <c:v>1.1100000000000008</c:v>
                </c:pt>
                <c:pt idx="112">
                  <c:v>1.1200000000000008</c:v>
                </c:pt>
                <c:pt idx="113">
                  <c:v>1.1300000000000008</c:v>
                </c:pt>
                <c:pt idx="114">
                  <c:v>1.1400000000000008</c:v>
                </c:pt>
                <c:pt idx="115">
                  <c:v>1.1500000000000008</c:v>
                </c:pt>
                <c:pt idx="116">
                  <c:v>1.1600000000000008</c:v>
                </c:pt>
                <c:pt idx="117">
                  <c:v>1.1700000000000008</c:v>
                </c:pt>
                <c:pt idx="118">
                  <c:v>1.1800000000000008</c:v>
                </c:pt>
                <c:pt idx="119">
                  <c:v>1.1900000000000008</c:v>
                </c:pt>
                <c:pt idx="120">
                  <c:v>1.2000000000000008</c:v>
                </c:pt>
                <c:pt idx="121">
                  <c:v>1.2100000000000009</c:v>
                </c:pt>
                <c:pt idx="122">
                  <c:v>1.2200000000000009</c:v>
                </c:pt>
                <c:pt idx="123">
                  <c:v>1.2300000000000009</c:v>
                </c:pt>
                <c:pt idx="124">
                  <c:v>1.2400000000000009</c:v>
                </c:pt>
                <c:pt idx="125">
                  <c:v>1.2500000000000009</c:v>
                </c:pt>
                <c:pt idx="126">
                  <c:v>1.2600000000000009</c:v>
                </c:pt>
                <c:pt idx="127">
                  <c:v>1.2700000000000009</c:v>
                </c:pt>
                <c:pt idx="128">
                  <c:v>1.2800000000000009</c:v>
                </c:pt>
                <c:pt idx="129">
                  <c:v>1.2900000000000009</c:v>
                </c:pt>
                <c:pt idx="130">
                  <c:v>1.3000000000000009</c:v>
                </c:pt>
                <c:pt idx="131">
                  <c:v>1.3100000000000009</c:v>
                </c:pt>
                <c:pt idx="132">
                  <c:v>1.320000000000001</c:v>
                </c:pt>
                <c:pt idx="133">
                  <c:v>1.330000000000001</c:v>
                </c:pt>
                <c:pt idx="134">
                  <c:v>1.340000000000001</c:v>
                </c:pt>
                <c:pt idx="135">
                  <c:v>1.350000000000001</c:v>
                </c:pt>
                <c:pt idx="136">
                  <c:v>1.360000000000001</c:v>
                </c:pt>
                <c:pt idx="137">
                  <c:v>1.370000000000001</c:v>
                </c:pt>
                <c:pt idx="138">
                  <c:v>1.380000000000001</c:v>
                </c:pt>
                <c:pt idx="139">
                  <c:v>1.390000000000001</c:v>
                </c:pt>
                <c:pt idx="140">
                  <c:v>1.400000000000001</c:v>
                </c:pt>
                <c:pt idx="141">
                  <c:v>1.410000000000001</c:v>
                </c:pt>
                <c:pt idx="142">
                  <c:v>1.420000000000001</c:v>
                </c:pt>
                <c:pt idx="143">
                  <c:v>1.430000000000001</c:v>
                </c:pt>
                <c:pt idx="144">
                  <c:v>1.4400000000000011</c:v>
                </c:pt>
                <c:pt idx="145">
                  <c:v>1.4500000000000011</c:v>
                </c:pt>
                <c:pt idx="146">
                  <c:v>1.4600000000000011</c:v>
                </c:pt>
                <c:pt idx="147">
                  <c:v>1.4700000000000011</c:v>
                </c:pt>
                <c:pt idx="148">
                  <c:v>1.4800000000000011</c:v>
                </c:pt>
                <c:pt idx="149">
                  <c:v>1.4900000000000011</c:v>
                </c:pt>
                <c:pt idx="150">
                  <c:v>1.5000000000000011</c:v>
                </c:pt>
                <c:pt idx="151">
                  <c:v>1.5100000000000011</c:v>
                </c:pt>
                <c:pt idx="152">
                  <c:v>1.5200000000000011</c:v>
                </c:pt>
                <c:pt idx="153">
                  <c:v>1.5300000000000011</c:v>
                </c:pt>
                <c:pt idx="154">
                  <c:v>1.5400000000000011</c:v>
                </c:pt>
                <c:pt idx="155">
                  <c:v>1.5500000000000012</c:v>
                </c:pt>
                <c:pt idx="156">
                  <c:v>1.5600000000000012</c:v>
                </c:pt>
                <c:pt idx="157">
                  <c:v>1.5700000000000012</c:v>
                </c:pt>
                <c:pt idx="158">
                  <c:v>1.5800000000000012</c:v>
                </c:pt>
                <c:pt idx="159">
                  <c:v>1.5900000000000012</c:v>
                </c:pt>
                <c:pt idx="160">
                  <c:v>1.6000000000000012</c:v>
                </c:pt>
                <c:pt idx="161">
                  <c:v>1.6100000000000012</c:v>
                </c:pt>
                <c:pt idx="162">
                  <c:v>1.6200000000000012</c:v>
                </c:pt>
                <c:pt idx="163">
                  <c:v>1.6300000000000012</c:v>
                </c:pt>
                <c:pt idx="164">
                  <c:v>1.6400000000000012</c:v>
                </c:pt>
                <c:pt idx="165">
                  <c:v>1.6500000000000012</c:v>
                </c:pt>
                <c:pt idx="166">
                  <c:v>1.6600000000000013</c:v>
                </c:pt>
                <c:pt idx="167">
                  <c:v>1.6700000000000013</c:v>
                </c:pt>
                <c:pt idx="168">
                  <c:v>1.6800000000000013</c:v>
                </c:pt>
                <c:pt idx="169">
                  <c:v>1.6900000000000013</c:v>
                </c:pt>
                <c:pt idx="170">
                  <c:v>1.7000000000000013</c:v>
                </c:pt>
                <c:pt idx="171">
                  <c:v>1.7100000000000013</c:v>
                </c:pt>
                <c:pt idx="172">
                  <c:v>1.7200000000000013</c:v>
                </c:pt>
                <c:pt idx="173">
                  <c:v>1.7300000000000013</c:v>
                </c:pt>
                <c:pt idx="174">
                  <c:v>1.7400000000000013</c:v>
                </c:pt>
                <c:pt idx="175">
                  <c:v>1.7500000000000013</c:v>
                </c:pt>
                <c:pt idx="176">
                  <c:v>1.7600000000000013</c:v>
                </c:pt>
                <c:pt idx="177">
                  <c:v>1.7700000000000014</c:v>
                </c:pt>
                <c:pt idx="178">
                  <c:v>1.7800000000000014</c:v>
                </c:pt>
                <c:pt idx="179">
                  <c:v>1.7900000000000014</c:v>
                </c:pt>
                <c:pt idx="180">
                  <c:v>1.8000000000000014</c:v>
                </c:pt>
                <c:pt idx="181">
                  <c:v>1.8100000000000014</c:v>
                </c:pt>
                <c:pt idx="182">
                  <c:v>1.8200000000000014</c:v>
                </c:pt>
                <c:pt idx="183">
                  <c:v>1.8300000000000014</c:v>
                </c:pt>
                <c:pt idx="184">
                  <c:v>1.8400000000000014</c:v>
                </c:pt>
                <c:pt idx="185">
                  <c:v>1.8500000000000014</c:v>
                </c:pt>
                <c:pt idx="186">
                  <c:v>1.8600000000000014</c:v>
                </c:pt>
                <c:pt idx="187">
                  <c:v>1.8700000000000014</c:v>
                </c:pt>
                <c:pt idx="188">
                  <c:v>1.8800000000000014</c:v>
                </c:pt>
                <c:pt idx="189">
                  <c:v>1.8900000000000015</c:v>
                </c:pt>
                <c:pt idx="190">
                  <c:v>1.9000000000000015</c:v>
                </c:pt>
                <c:pt idx="191">
                  <c:v>1.9100000000000015</c:v>
                </c:pt>
                <c:pt idx="192">
                  <c:v>1.9200000000000015</c:v>
                </c:pt>
                <c:pt idx="193">
                  <c:v>1.9300000000000015</c:v>
                </c:pt>
                <c:pt idx="194">
                  <c:v>1.9400000000000015</c:v>
                </c:pt>
                <c:pt idx="195">
                  <c:v>1.9500000000000015</c:v>
                </c:pt>
                <c:pt idx="196">
                  <c:v>1.9600000000000015</c:v>
                </c:pt>
                <c:pt idx="197">
                  <c:v>1.9700000000000015</c:v>
                </c:pt>
                <c:pt idx="198">
                  <c:v>1.9800000000000015</c:v>
                </c:pt>
                <c:pt idx="199">
                  <c:v>1.9900000000000015</c:v>
                </c:pt>
                <c:pt idx="200">
                  <c:v>2.0000000000000013</c:v>
                </c:pt>
                <c:pt idx="201">
                  <c:v>2.0100000000000011</c:v>
                </c:pt>
                <c:pt idx="202">
                  <c:v>2.0200000000000009</c:v>
                </c:pt>
                <c:pt idx="203">
                  <c:v>2.0300000000000007</c:v>
                </c:pt>
                <c:pt idx="204">
                  <c:v>2.0400000000000005</c:v>
                </c:pt>
                <c:pt idx="205">
                  <c:v>2.0500000000000003</c:v>
                </c:pt>
                <c:pt idx="206">
                  <c:v>2.06</c:v>
                </c:pt>
                <c:pt idx="207">
                  <c:v>2.0699999999999998</c:v>
                </c:pt>
                <c:pt idx="208">
                  <c:v>2.0799999999999996</c:v>
                </c:pt>
                <c:pt idx="209">
                  <c:v>2.0899999999999994</c:v>
                </c:pt>
                <c:pt idx="210">
                  <c:v>2.0999999999999992</c:v>
                </c:pt>
                <c:pt idx="211">
                  <c:v>2.109999999999999</c:v>
                </c:pt>
                <c:pt idx="212">
                  <c:v>2.1199999999999988</c:v>
                </c:pt>
                <c:pt idx="213">
                  <c:v>2.1299999999999986</c:v>
                </c:pt>
                <c:pt idx="214">
                  <c:v>2.1399999999999983</c:v>
                </c:pt>
                <c:pt idx="215">
                  <c:v>2.1499999999999981</c:v>
                </c:pt>
                <c:pt idx="216">
                  <c:v>2.1599999999999979</c:v>
                </c:pt>
                <c:pt idx="217">
                  <c:v>2.1699999999999977</c:v>
                </c:pt>
                <c:pt idx="218">
                  <c:v>2.1799999999999975</c:v>
                </c:pt>
                <c:pt idx="219">
                  <c:v>2.1899999999999973</c:v>
                </c:pt>
                <c:pt idx="220">
                  <c:v>2.1999999999999971</c:v>
                </c:pt>
                <c:pt idx="221">
                  <c:v>2.2099999999999969</c:v>
                </c:pt>
                <c:pt idx="222">
                  <c:v>2.2199999999999966</c:v>
                </c:pt>
                <c:pt idx="223">
                  <c:v>2.2299999999999964</c:v>
                </c:pt>
                <c:pt idx="224">
                  <c:v>2.2399999999999962</c:v>
                </c:pt>
                <c:pt idx="225">
                  <c:v>2.249999999999996</c:v>
                </c:pt>
                <c:pt idx="226">
                  <c:v>2.2599999999999958</c:v>
                </c:pt>
                <c:pt idx="227">
                  <c:v>2.2699999999999956</c:v>
                </c:pt>
                <c:pt idx="228">
                  <c:v>2.2799999999999954</c:v>
                </c:pt>
                <c:pt idx="229">
                  <c:v>2.2899999999999952</c:v>
                </c:pt>
                <c:pt idx="230">
                  <c:v>2.2999999999999949</c:v>
                </c:pt>
                <c:pt idx="231">
                  <c:v>2.3099999999999947</c:v>
                </c:pt>
                <c:pt idx="232">
                  <c:v>2.3199999999999945</c:v>
                </c:pt>
                <c:pt idx="233">
                  <c:v>2.3299999999999943</c:v>
                </c:pt>
                <c:pt idx="234">
                  <c:v>2.3399999999999941</c:v>
                </c:pt>
                <c:pt idx="235">
                  <c:v>2.3499999999999939</c:v>
                </c:pt>
                <c:pt idx="236">
                  <c:v>2.3599999999999937</c:v>
                </c:pt>
                <c:pt idx="237">
                  <c:v>2.3699999999999934</c:v>
                </c:pt>
                <c:pt idx="238">
                  <c:v>2.3799999999999932</c:v>
                </c:pt>
                <c:pt idx="239">
                  <c:v>2.389999999999993</c:v>
                </c:pt>
                <c:pt idx="240">
                  <c:v>2.3999999999999928</c:v>
                </c:pt>
                <c:pt idx="241">
                  <c:v>2.4099999999999926</c:v>
                </c:pt>
                <c:pt idx="242">
                  <c:v>2.4199999999999924</c:v>
                </c:pt>
                <c:pt idx="243">
                  <c:v>2.4299999999999922</c:v>
                </c:pt>
                <c:pt idx="244">
                  <c:v>2.439999999999992</c:v>
                </c:pt>
                <c:pt idx="245">
                  <c:v>2.4499999999999917</c:v>
                </c:pt>
                <c:pt idx="246">
                  <c:v>2.4599999999999915</c:v>
                </c:pt>
                <c:pt idx="247">
                  <c:v>2.4699999999999913</c:v>
                </c:pt>
                <c:pt idx="248">
                  <c:v>2.4799999999999911</c:v>
                </c:pt>
                <c:pt idx="249">
                  <c:v>2.4899999999999909</c:v>
                </c:pt>
                <c:pt idx="250">
                  <c:v>2.4999999999999907</c:v>
                </c:pt>
                <c:pt idx="251">
                  <c:v>2.5099999999999905</c:v>
                </c:pt>
                <c:pt idx="252">
                  <c:v>2.5199999999999902</c:v>
                </c:pt>
                <c:pt idx="253">
                  <c:v>2.52999999999999</c:v>
                </c:pt>
                <c:pt idx="254">
                  <c:v>2.5399999999999898</c:v>
                </c:pt>
                <c:pt idx="255">
                  <c:v>2.5499999999999896</c:v>
                </c:pt>
                <c:pt idx="256">
                  <c:v>2.5599999999999894</c:v>
                </c:pt>
                <c:pt idx="257">
                  <c:v>2.5699999999999892</c:v>
                </c:pt>
                <c:pt idx="258">
                  <c:v>2.579999999999989</c:v>
                </c:pt>
                <c:pt idx="259">
                  <c:v>2.5899999999999888</c:v>
                </c:pt>
                <c:pt idx="260">
                  <c:v>2.5999999999999885</c:v>
                </c:pt>
                <c:pt idx="261">
                  <c:v>2.6099999999999883</c:v>
                </c:pt>
                <c:pt idx="262">
                  <c:v>2.6199999999999881</c:v>
                </c:pt>
                <c:pt idx="263">
                  <c:v>2.6299999999999879</c:v>
                </c:pt>
                <c:pt idx="264">
                  <c:v>2.6399999999999877</c:v>
                </c:pt>
                <c:pt idx="265">
                  <c:v>2.6499999999999875</c:v>
                </c:pt>
                <c:pt idx="266">
                  <c:v>2.6599999999999873</c:v>
                </c:pt>
                <c:pt idx="267">
                  <c:v>2.6699999999999871</c:v>
                </c:pt>
                <c:pt idx="268">
                  <c:v>2.6799999999999868</c:v>
                </c:pt>
                <c:pt idx="269">
                  <c:v>2.6899999999999866</c:v>
                </c:pt>
                <c:pt idx="270">
                  <c:v>2.6999999999999864</c:v>
                </c:pt>
                <c:pt idx="271">
                  <c:v>2.7099999999999862</c:v>
                </c:pt>
                <c:pt idx="272">
                  <c:v>2.719999999999986</c:v>
                </c:pt>
                <c:pt idx="273">
                  <c:v>2.7299999999999858</c:v>
                </c:pt>
                <c:pt idx="274">
                  <c:v>2.7399999999999856</c:v>
                </c:pt>
                <c:pt idx="275">
                  <c:v>2.7499999999999853</c:v>
                </c:pt>
                <c:pt idx="276">
                  <c:v>2.7599999999999851</c:v>
                </c:pt>
                <c:pt idx="277">
                  <c:v>2.7699999999999849</c:v>
                </c:pt>
                <c:pt idx="278">
                  <c:v>2.7799999999999847</c:v>
                </c:pt>
                <c:pt idx="279">
                  <c:v>2.7899999999999845</c:v>
                </c:pt>
                <c:pt idx="280">
                  <c:v>2.7999999999999843</c:v>
                </c:pt>
                <c:pt idx="281">
                  <c:v>2.8099999999999841</c:v>
                </c:pt>
                <c:pt idx="282">
                  <c:v>2.8199999999999839</c:v>
                </c:pt>
                <c:pt idx="283">
                  <c:v>2.8299999999999836</c:v>
                </c:pt>
                <c:pt idx="284">
                  <c:v>2.8399999999999834</c:v>
                </c:pt>
                <c:pt idx="285">
                  <c:v>2.8499999999999832</c:v>
                </c:pt>
                <c:pt idx="286">
                  <c:v>2.859999999999983</c:v>
                </c:pt>
                <c:pt idx="287">
                  <c:v>2.8699999999999828</c:v>
                </c:pt>
                <c:pt idx="288">
                  <c:v>2.8799999999999826</c:v>
                </c:pt>
                <c:pt idx="289">
                  <c:v>2.8899999999999824</c:v>
                </c:pt>
                <c:pt idx="290">
                  <c:v>2.8999999999999821</c:v>
                </c:pt>
                <c:pt idx="291">
                  <c:v>2.9099999999999819</c:v>
                </c:pt>
                <c:pt idx="292">
                  <c:v>2.9199999999999817</c:v>
                </c:pt>
                <c:pt idx="293">
                  <c:v>2.9299999999999815</c:v>
                </c:pt>
                <c:pt idx="294">
                  <c:v>2.9399999999999813</c:v>
                </c:pt>
                <c:pt idx="295">
                  <c:v>2.9499999999999811</c:v>
                </c:pt>
                <c:pt idx="296">
                  <c:v>2.9599999999999809</c:v>
                </c:pt>
                <c:pt idx="297">
                  <c:v>2.9699999999999807</c:v>
                </c:pt>
                <c:pt idx="298">
                  <c:v>2.9799999999999804</c:v>
                </c:pt>
                <c:pt idx="299">
                  <c:v>2.9899999999999802</c:v>
                </c:pt>
                <c:pt idx="300">
                  <c:v>2.99999999999998</c:v>
                </c:pt>
                <c:pt idx="301">
                  <c:v>3.0099999999999798</c:v>
                </c:pt>
                <c:pt idx="302">
                  <c:v>3.0199999999999796</c:v>
                </c:pt>
                <c:pt idx="303">
                  <c:v>3.0299999999999794</c:v>
                </c:pt>
                <c:pt idx="304">
                  <c:v>3.0399999999999792</c:v>
                </c:pt>
                <c:pt idx="305">
                  <c:v>3.049999999999979</c:v>
                </c:pt>
                <c:pt idx="306">
                  <c:v>3.0599999999999787</c:v>
                </c:pt>
                <c:pt idx="307">
                  <c:v>3.0699999999999785</c:v>
                </c:pt>
                <c:pt idx="308">
                  <c:v>3.0799999999999783</c:v>
                </c:pt>
                <c:pt idx="309">
                  <c:v>3.0899999999999781</c:v>
                </c:pt>
                <c:pt idx="310">
                  <c:v>3.0999999999999779</c:v>
                </c:pt>
                <c:pt idx="311">
                  <c:v>3.1099999999999777</c:v>
                </c:pt>
                <c:pt idx="312">
                  <c:v>3.1199999999999775</c:v>
                </c:pt>
                <c:pt idx="313">
                  <c:v>3.1299999999999772</c:v>
                </c:pt>
                <c:pt idx="314">
                  <c:v>3.139999999999977</c:v>
                </c:pt>
                <c:pt idx="315">
                  <c:v>3.1499999999999768</c:v>
                </c:pt>
                <c:pt idx="316">
                  <c:v>3.1599999999999766</c:v>
                </c:pt>
                <c:pt idx="317">
                  <c:v>3.1699999999999764</c:v>
                </c:pt>
                <c:pt idx="318">
                  <c:v>3.1799999999999762</c:v>
                </c:pt>
                <c:pt idx="319">
                  <c:v>3.189999999999976</c:v>
                </c:pt>
                <c:pt idx="320">
                  <c:v>3.1999999999999758</c:v>
                </c:pt>
                <c:pt idx="321">
                  <c:v>3.2099999999999755</c:v>
                </c:pt>
                <c:pt idx="322">
                  <c:v>3.2199999999999753</c:v>
                </c:pt>
                <c:pt idx="323">
                  <c:v>3.2299999999999751</c:v>
                </c:pt>
                <c:pt idx="324">
                  <c:v>3.2399999999999749</c:v>
                </c:pt>
                <c:pt idx="325">
                  <c:v>3.2499999999999747</c:v>
                </c:pt>
                <c:pt idx="326">
                  <c:v>3.2599999999999745</c:v>
                </c:pt>
                <c:pt idx="327">
                  <c:v>3.2699999999999743</c:v>
                </c:pt>
                <c:pt idx="328">
                  <c:v>3.279999999999974</c:v>
                </c:pt>
                <c:pt idx="329">
                  <c:v>3.2899999999999738</c:v>
                </c:pt>
                <c:pt idx="330">
                  <c:v>3.2999999999999736</c:v>
                </c:pt>
                <c:pt idx="331">
                  <c:v>3.3099999999999734</c:v>
                </c:pt>
                <c:pt idx="332">
                  <c:v>3.3199999999999732</c:v>
                </c:pt>
                <c:pt idx="333">
                  <c:v>3.329999999999973</c:v>
                </c:pt>
                <c:pt idx="334">
                  <c:v>3.3399999999999728</c:v>
                </c:pt>
                <c:pt idx="335">
                  <c:v>3.3499999999999726</c:v>
                </c:pt>
                <c:pt idx="336">
                  <c:v>3.3599999999999723</c:v>
                </c:pt>
                <c:pt idx="337">
                  <c:v>3.3699999999999721</c:v>
                </c:pt>
                <c:pt idx="338">
                  <c:v>3.3799999999999719</c:v>
                </c:pt>
                <c:pt idx="339">
                  <c:v>3.3899999999999717</c:v>
                </c:pt>
                <c:pt idx="340">
                  <c:v>3.3999999999999715</c:v>
                </c:pt>
                <c:pt idx="341">
                  <c:v>3.4099999999999713</c:v>
                </c:pt>
                <c:pt idx="342">
                  <c:v>3.4199999999999711</c:v>
                </c:pt>
                <c:pt idx="343">
                  <c:v>3.4299999999999708</c:v>
                </c:pt>
                <c:pt idx="344">
                  <c:v>3.4399999999999706</c:v>
                </c:pt>
                <c:pt idx="345">
                  <c:v>3.4499999999999704</c:v>
                </c:pt>
                <c:pt idx="346">
                  <c:v>3.4599999999999702</c:v>
                </c:pt>
                <c:pt idx="347">
                  <c:v>3.46999999999997</c:v>
                </c:pt>
                <c:pt idx="348">
                  <c:v>3.4799999999999698</c:v>
                </c:pt>
                <c:pt idx="349">
                  <c:v>3.4899999999999696</c:v>
                </c:pt>
                <c:pt idx="350">
                  <c:v>3.4999999999999694</c:v>
                </c:pt>
                <c:pt idx="351">
                  <c:v>3.5099999999999691</c:v>
                </c:pt>
                <c:pt idx="352">
                  <c:v>3.5199999999999689</c:v>
                </c:pt>
                <c:pt idx="353">
                  <c:v>3.5299999999999687</c:v>
                </c:pt>
                <c:pt idx="354">
                  <c:v>3.5399999999999685</c:v>
                </c:pt>
                <c:pt idx="355">
                  <c:v>3.5499999999999683</c:v>
                </c:pt>
                <c:pt idx="356">
                  <c:v>3.5599999999999681</c:v>
                </c:pt>
                <c:pt idx="357">
                  <c:v>3.5699999999999679</c:v>
                </c:pt>
                <c:pt idx="358">
                  <c:v>3.5799999999999677</c:v>
                </c:pt>
                <c:pt idx="359">
                  <c:v>3.5899999999999674</c:v>
                </c:pt>
                <c:pt idx="360">
                  <c:v>3.5999999999999672</c:v>
                </c:pt>
                <c:pt idx="361">
                  <c:v>3.609999999999967</c:v>
                </c:pt>
                <c:pt idx="362">
                  <c:v>3.6199999999999668</c:v>
                </c:pt>
                <c:pt idx="363">
                  <c:v>3.6299999999999666</c:v>
                </c:pt>
                <c:pt idx="364">
                  <c:v>3.6399999999999664</c:v>
                </c:pt>
                <c:pt idx="365">
                  <c:v>3.6499999999999662</c:v>
                </c:pt>
                <c:pt idx="366">
                  <c:v>3.6599999999999659</c:v>
                </c:pt>
                <c:pt idx="367">
                  <c:v>3.6699999999999657</c:v>
                </c:pt>
                <c:pt idx="368">
                  <c:v>3.6799999999999655</c:v>
                </c:pt>
                <c:pt idx="369">
                  <c:v>3.6899999999999653</c:v>
                </c:pt>
                <c:pt idx="370">
                  <c:v>3.6999999999999651</c:v>
                </c:pt>
                <c:pt idx="371">
                  <c:v>3.7099999999999649</c:v>
                </c:pt>
                <c:pt idx="372">
                  <c:v>3.7199999999999647</c:v>
                </c:pt>
                <c:pt idx="373">
                  <c:v>3.7299999999999645</c:v>
                </c:pt>
                <c:pt idx="374">
                  <c:v>3.7399999999999642</c:v>
                </c:pt>
                <c:pt idx="375">
                  <c:v>3.749999999999964</c:v>
                </c:pt>
                <c:pt idx="376">
                  <c:v>3.7599999999999638</c:v>
                </c:pt>
                <c:pt idx="377">
                  <c:v>3.7699999999999636</c:v>
                </c:pt>
                <c:pt idx="378">
                  <c:v>3.7799999999999634</c:v>
                </c:pt>
                <c:pt idx="379">
                  <c:v>3.7899999999999632</c:v>
                </c:pt>
                <c:pt idx="380">
                  <c:v>3.799999999999963</c:v>
                </c:pt>
                <c:pt idx="381">
                  <c:v>3.8099999999999627</c:v>
                </c:pt>
                <c:pt idx="382">
                  <c:v>3.8199999999999625</c:v>
                </c:pt>
                <c:pt idx="383">
                  <c:v>3.8299999999999623</c:v>
                </c:pt>
                <c:pt idx="384">
                  <c:v>3.8399999999999621</c:v>
                </c:pt>
                <c:pt idx="385">
                  <c:v>3.8499999999999619</c:v>
                </c:pt>
                <c:pt idx="386">
                  <c:v>3.8599999999999617</c:v>
                </c:pt>
                <c:pt idx="387">
                  <c:v>3.8699999999999615</c:v>
                </c:pt>
                <c:pt idx="388">
                  <c:v>3.8799999999999613</c:v>
                </c:pt>
                <c:pt idx="389">
                  <c:v>3.889999999999961</c:v>
                </c:pt>
                <c:pt idx="390">
                  <c:v>3.8999999999999608</c:v>
                </c:pt>
                <c:pt idx="391">
                  <c:v>3.9099999999999606</c:v>
                </c:pt>
                <c:pt idx="392">
                  <c:v>3.9199999999999604</c:v>
                </c:pt>
                <c:pt idx="393">
                  <c:v>3.9299999999999602</c:v>
                </c:pt>
                <c:pt idx="394">
                  <c:v>3.93999999999996</c:v>
                </c:pt>
                <c:pt idx="395">
                  <c:v>3.9499999999999598</c:v>
                </c:pt>
                <c:pt idx="396">
                  <c:v>3.9599999999999596</c:v>
                </c:pt>
                <c:pt idx="397">
                  <c:v>3.9699999999999593</c:v>
                </c:pt>
                <c:pt idx="398">
                  <c:v>3.9799999999999591</c:v>
                </c:pt>
                <c:pt idx="399">
                  <c:v>3.9899999999999589</c:v>
                </c:pt>
                <c:pt idx="400">
                  <c:v>3.9999999999999587</c:v>
                </c:pt>
              </c:numCache>
            </c:numRef>
          </c:xVal>
          <c:yVal>
            <c:numRef>
              <c:f>Лист1!$F$3:$F$403</c:f>
              <c:numCache>
                <c:formatCode>General</c:formatCode>
                <c:ptCount val="401"/>
                <c:pt idx="0">
                  <c:v>-3.3691298338818232E-3</c:v>
                </c:pt>
                <c:pt idx="1">
                  <c:v>-1.5029615643518124E-3</c:v>
                </c:pt>
                <c:pt idx="2">
                  <c:v>1.8972765912081968E-3</c:v>
                </c:pt>
                <c:pt idx="3">
                  <c:v>6.3537522976082617E-3</c:v>
                </c:pt>
                <c:pt idx="4">
                  <c:v>1.0164631257458145E-2</c:v>
                </c:pt>
                <c:pt idx="5">
                  <c:v>1.2798258193638112E-2</c:v>
                </c:pt>
                <c:pt idx="6">
                  <c:v>1.4389062586198209E-2</c:v>
                </c:pt>
                <c:pt idx="7">
                  <c:v>1.5192532840838213E-2</c:v>
                </c:pt>
                <c:pt idx="8">
                  <c:v>1.5368246344378278E-2</c:v>
                </c:pt>
                <c:pt idx="9">
                  <c:v>1.5219908858198128E-2</c:v>
                </c:pt>
                <c:pt idx="10">
                  <c:v>1.521077518072822E-2</c:v>
                </c:pt>
                <c:pt idx="11">
                  <c:v>1.5910961805348123E-2</c:v>
                </c:pt>
                <c:pt idx="12">
                  <c:v>1.7444687992898222E-2</c:v>
                </c:pt>
                <c:pt idx="13">
                  <c:v>1.9084899042488113E-2</c:v>
                </c:pt>
                <c:pt idx="14">
                  <c:v>2.07582720192383E-2</c:v>
                </c:pt>
                <c:pt idx="15">
                  <c:v>2.2539173090558196E-2</c:v>
                </c:pt>
                <c:pt idx="16">
                  <c:v>2.3145907760638185E-2</c:v>
                </c:pt>
                <c:pt idx="17">
                  <c:v>2.1883606995978244E-2</c:v>
                </c:pt>
                <c:pt idx="18">
                  <c:v>1.9383156212878117E-2</c:v>
                </c:pt>
                <c:pt idx="19">
                  <c:v>1.630022294763811E-2</c:v>
                </c:pt>
                <c:pt idx="20">
                  <c:v>1.2534012844488185E-2</c:v>
                </c:pt>
                <c:pt idx="21">
                  <c:v>7.6765965933482949E-3</c:v>
                </c:pt>
                <c:pt idx="22">
                  <c:v>2.2171753118283011E-3</c:v>
                </c:pt>
                <c:pt idx="23">
                  <c:v>-2.8535399372517922E-3</c:v>
                </c:pt>
                <c:pt idx="24">
                  <c:v>-7.1060003191016907E-3</c:v>
                </c:pt>
                <c:pt idx="25">
                  <c:v>-1.1085421215621727E-2</c:v>
                </c:pt>
                <c:pt idx="26">
                  <c:v>-1.51533519829119E-2</c:v>
                </c:pt>
                <c:pt idx="27">
                  <c:v>-1.8903231061371706E-2</c:v>
                </c:pt>
                <c:pt idx="28">
                  <c:v>-2.2401313147471846E-2</c:v>
                </c:pt>
                <c:pt idx="29">
                  <c:v>-2.6481466736591797E-2</c:v>
                </c:pt>
                <c:pt idx="30">
                  <c:v>-3.140020631686169E-2</c:v>
                </c:pt>
                <c:pt idx="31">
                  <c:v>-3.6707631449491851E-2</c:v>
                </c:pt>
                <c:pt idx="32">
                  <c:v>-4.2445830878871771E-2</c:v>
                </c:pt>
                <c:pt idx="33">
                  <c:v>-4.74229424495618E-2</c:v>
                </c:pt>
                <c:pt idx="34">
                  <c:v>-4.9201764609321907E-2</c:v>
                </c:pt>
                <c:pt idx="35">
                  <c:v>-5.02929573526818E-2</c:v>
                </c:pt>
                <c:pt idx="36">
                  <c:v>-5.6941140034321824E-2</c:v>
                </c:pt>
                <c:pt idx="37">
                  <c:v>-7.0180868222141868E-2</c:v>
                </c:pt>
                <c:pt idx="38">
                  <c:v>-8.700548029375188E-2</c:v>
                </c:pt>
                <c:pt idx="39">
                  <c:v>-0.10621325072159182</c:v>
                </c:pt>
                <c:pt idx="40">
                  <c:v>-0.12895418420656179</c:v>
                </c:pt>
                <c:pt idx="41">
                  <c:v>-0.15594006273841177</c:v>
                </c:pt>
                <c:pt idx="42">
                  <c:v>-0.18287383930978174</c:v>
                </c:pt>
                <c:pt idx="43">
                  <c:v>-0.2052557284897516</c:v>
                </c:pt>
                <c:pt idx="44">
                  <c:v>-0.22409773388977183</c:v>
                </c:pt>
                <c:pt idx="45">
                  <c:v>-0.23948037396044186</c:v>
                </c:pt>
                <c:pt idx="46">
                  <c:v>-0.24972099562515182</c:v>
                </c:pt>
                <c:pt idx="47">
                  <c:v>-0.25241103075105165</c:v>
                </c:pt>
                <c:pt idx="48">
                  <c:v>-0.24331062130824166</c:v>
                </c:pt>
                <c:pt idx="49">
                  <c:v>-0.22300910100586191</c:v>
                </c:pt>
                <c:pt idx="50">
                  <c:v>-0.19510826358726185</c:v>
                </c:pt>
                <c:pt idx="51">
                  <c:v>-0.16022774559360164</c:v>
                </c:pt>
                <c:pt idx="52">
                  <c:v>-0.11804024279490188</c:v>
                </c:pt>
                <c:pt idx="53">
                  <c:v>-6.8612262972051807E-2</c:v>
                </c:pt>
                <c:pt idx="54">
                  <c:v>-1.3769165507661718E-2</c:v>
                </c:pt>
                <c:pt idx="55">
                  <c:v>4.2512615874468196E-2</c:v>
                </c:pt>
                <c:pt idx="56">
                  <c:v>9.8033168336988163E-2</c:v>
                </c:pt>
                <c:pt idx="57">
                  <c:v>0.15313384619401815</c:v>
                </c:pt>
                <c:pt idx="58">
                  <c:v>0.20719902189752815</c:v>
                </c:pt>
                <c:pt idx="59">
                  <c:v>0.25888287024456824</c:v>
                </c:pt>
                <c:pt idx="60">
                  <c:v>0.30864245812048829</c:v>
                </c:pt>
                <c:pt idx="61">
                  <c:v>0.35848190033623828</c:v>
                </c:pt>
                <c:pt idx="62">
                  <c:v>0.40778311568293812</c:v>
                </c:pt>
                <c:pt idx="63">
                  <c:v>0.45032584771571815</c:v>
                </c:pt>
                <c:pt idx="64">
                  <c:v>0.48269197167586819</c:v>
                </c:pt>
                <c:pt idx="65">
                  <c:v>0.50778772764263813</c:v>
                </c:pt>
                <c:pt idx="66">
                  <c:v>0.52426106914521831</c:v>
                </c:pt>
                <c:pt idx="67">
                  <c:v>0.52737923634016814</c:v>
                </c:pt>
                <c:pt idx="68">
                  <c:v>0.51816671900122824</c:v>
                </c:pt>
                <c:pt idx="69">
                  <c:v>0.5009094940720582</c:v>
                </c:pt>
                <c:pt idx="70">
                  <c:v>0.47695701646820821</c:v>
                </c:pt>
                <c:pt idx="71">
                  <c:v>0.44585825054195816</c:v>
                </c:pt>
                <c:pt idx="72">
                  <c:v>0.40866180208850822</c:v>
                </c:pt>
                <c:pt idx="73">
                  <c:v>0.36669892749347821</c:v>
                </c:pt>
                <c:pt idx="74">
                  <c:v>0.32006020435532823</c:v>
                </c:pt>
                <c:pt idx="75">
                  <c:v>0.26973840775861824</c:v>
                </c:pt>
                <c:pt idx="76">
                  <c:v>0.21787069942194814</c:v>
                </c:pt>
                <c:pt idx="77">
                  <c:v>0.1658815031895382</c:v>
                </c:pt>
                <c:pt idx="78">
                  <c:v>0.11493179940876819</c:v>
                </c:pt>
                <c:pt idx="79">
                  <c:v>6.6142569308288213E-2</c:v>
                </c:pt>
                <c:pt idx="80">
                  <c:v>1.9928995986618236E-2</c:v>
                </c:pt>
                <c:pt idx="81">
                  <c:v>-2.3614922439531894E-2</c:v>
                </c:pt>
                <c:pt idx="82">
                  <c:v>-6.4944153666431692E-2</c:v>
                </c:pt>
                <c:pt idx="83">
                  <c:v>-0.10468502534631186</c:v>
                </c:pt>
                <c:pt idx="84">
                  <c:v>-0.14270616455282181</c:v>
                </c:pt>
                <c:pt idx="85">
                  <c:v>-0.17879850398235164</c:v>
                </c:pt>
                <c:pt idx="86">
                  <c:v>-0.21342649976732164</c:v>
                </c:pt>
                <c:pt idx="87">
                  <c:v>-0.24710387741919182</c:v>
                </c:pt>
                <c:pt idx="88">
                  <c:v>-0.279694003473552</c:v>
                </c:pt>
                <c:pt idx="89">
                  <c:v>-0.3109459281204916</c:v>
                </c:pt>
                <c:pt idx="90">
                  <c:v>-0.33996590294191198</c:v>
                </c:pt>
                <c:pt idx="91">
                  <c:v>-0.36560472241910191</c:v>
                </c:pt>
                <c:pt idx="92">
                  <c:v>-0.38773671688994171</c:v>
                </c:pt>
                <c:pt idx="93">
                  <c:v>-0.40649857793064181</c:v>
                </c:pt>
                <c:pt idx="94">
                  <c:v>-0.4206688214750518</c:v>
                </c:pt>
                <c:pt idx="95">
                  <c:v>-0.4275522164160519</c:v>
                </c:pt>
                <c:pt idx="96">
                  <c:v>-0.42633509415665194</c:v>
                </c:pt>
                <c:pt idx="97">
                  <c:v>-0.41879957127628198</c:v>
                </c:pt>
                <c:pt idx="98">
                  <c:v>-0.40557368809729177</c:v>
                </c:pt>
                <c:pt idx="99">
                  <c:v>-0.38608023497184196</c:v>
                </c:pt>
                <c:pt idx="100">
                  <c:v>-0.36090480746856168</c:v>
                </c:pt>
                <c:pt idx="101">
                  <c:v>-0.33170475726584159</c:v>
                </c:pt>
                <c:pt idx="102">
                  <c:v>-0.30007446051665165</c:v>
                </c:pt>
                <c:pt idx="103">
                  <c:v>-0.26632019102886173</c:v>
                </c:pt>
                <c:pt idx="104">
                  <c:v>-0.23033475224424182</c:v>
                </c:pt>
                <c:pt idx="105">
                  <c:v>-0.19316708605523192</c:v>
                </c:pt>
                <c:pt idx="106">
                  <c:v>-0.15573869949882169</c:v>
                </c:pt>
                <c:pt idx="107">
                  <c:v>-0.11826744841862169</c:v>
                </c:pt>
                <c:pt idx="108">
                  <c:v>-8.1319492334981813E-2</c:v>
                </c:pt>
                <c:pt idx="109">
                  <c:v>-4.6053054438141894E-2</c:v>
                </c:pt>
                <c:pt idx="110">
                  <c:v>-1.2849261711131765E-2</c:v>
                </c:pt>
                <c:pt idx="111">
                  <c:v>1.9238770710598097E-2</c:v>
                </c:pt>
                <c:pt idx="112">
                  <c:v>5.0573731850428238E-2</c:v>
                </c:pt>
                <c:pt idx="113">
                  <c:v>8.0786035276258161E-2</c:v>
                </c:pt>
                <c:pt idx="114">
                  <c:v>0.11000864804220822</c:v>
                </c:pt>
                <c:pt idx="115">
                  <c:v>0.13944307290594815</c:v>
                </c:pt>
                <c:pt idx="116">
                  <c:v>0.1696232835883682</c:v>
                </c:pt>
                <c:pt idx="117">
                  <c:v>0.1981264015063382</c:v>
                </c:pt>
                <c:pt idx="118">
                  <c:v>0.22237638833034823</c:v>
                </c:pt>
                <c:pt idx="119">
                  <c:v>0.24252762981466813</c:v>
                </c:pt>
                <c:pt idx="120">
                  <c:v>0.25988582123235826</c:v>
                </c:pt>
                <c:pt idx="121">
                  <c:v>0.27447754147051828</c:v>
                </c:pt>
                <c:pt idx="122">
                  <c:v>0.28486413192275828</c:v>
                </c:pt>
                <c:pt idx="123">
                  <c:v>0.29025975127176817</c:v>
                </c:pt>
                <c:pt idx="124">
                  <c:v>0.29175235436546809</c:v>
                </c:pt>
                <c:pt idx="125">
                  <c:v>0.29101226621538823</c:v>
                </c:pt>
                <c:pt idx="126">
                  <c:v>0.28814437052306818</c:v>
                </c:pt>
                <c:pt idx="127">
                  <c:v>0.28207157698857821</c:v>
                </c:pt>
                <c:pt idx="128">
                  <c:v>0.27219482434659814</c:v>
                </c:pt>
                <c:pt idx="129">
                  <c:v>0.2585239795346983</c:v>
                </c:pt>
                <c:pt idx="130">
                  <c:v>0.24196132235074819</c:v>
                </c:pt>
                <c:pt idx="131">
                  <c:v>0.22293538353459819</c:v>
                </c:pt>
                <c:pt idx="132">
                  <c:v>0.20051049900416817</c:v>
                </c:pt>
                <c:pt idx="133">
                  <c:v>0.17507442073852819</c:v>
                </c:pt>
                <c:pt idx="134">
                  <c:v>0.14857919795147811</c:v>
                </c:pt>
                <c:pt idx="135">
                  <c:v>0.12179657107663822</c:v>
                </c:pt>
                <c:pt idx="136">
                  <c:v>9.4460459439308142E-2</c:v>
                </c:pt>
                <c:pt idx="137">
                  <c:v>6.7401202964818108E-2</c:v>
                </c:pt>
                <c:pt idx="138">
                  <c:v>4.2371140039898281E-2</c:v>
                </c:pt>
                <c:pt idx="139">
                  <c:v>2.0454864681508145E-2</c:v>
                </c:pt>
                <c:pt idx="140">
                  <c:v>1.3072893576482336E-3</c:v>
                </c:pt>
                <c:pt idx="141">
                  <c:v>-1.6129840610301871E-2</c:v>
                </c:pt>
                <c:pt idx="142">
                  <c:v>-3.2263087169021709E-2</c:v>
                </c:pt>
                <c:pt idx="143">
                  <c:v>-4.7009523580321844E-2</c:v>
                </c:pt>
                <c:pt idx="144">
                  <c:v>-6.0523657512251861E-2</c:v>
                </c:pt>
                <c:pt idx="145">
                  <c:v>-7.3017012705941742E-2</c:v>
                </c:pt>
                <c:pt idx="146">
                  <c:v>-8.4993627496161794E-2</c:v>
                </c:pt>
                <c:pt idx="147">
                  <c:v>-9.7454453794121765E-2</c:v>
                </c:pt>
                <c:pt idx="148">
                  <c:v>-0.11044412681576188</c:v>
                </c:pt>
                <c:pt idx="149">
                  <c:v>-0.12324226793230175</c:v>
                </c:pt>
                <c:pt idx="150">
                  <c:v>-0.13593468274627196</c:v>
                </c:pt>
                <c:pt idx="151">
                  <c:v>-0.14868170998679164</c:v>
                </c:pt>
                <c:pt idx="152">
                  <c:v>-0.1614872701250516</c:v>
                </c:pt>
                <c:pt idx="153">
                  <c:v>-0.17398818204196176</c:v>
                </c:pt>
                <c:pt idx="154">
                  <c:v>-0.18443120304047178</c:v>
                </c:pt>
                <c:pt idx="155">
                  <c:v>-0.1913148677755816</c:v>
                </c:pt>
                <c:pt idx="156">
                  <c:v>-0.19464332980166188</c:v>
                </c:pt>
                <c:pt idx="157">
                  <c:v>-0.19402459969239172</c:v>
                </c:pt>
                <c:pt idx="158">
                  <c:v>-0.18881217811054163</c:v>
                </c:pt>
                <c:pt idx="159">
                  <c:v>-0.17948443186364194</c:v>
                </c:pt>
                <c:pt idx="160">
                  <c:v>-0.16696595399276171</c:v>
                </c:pt>
                <c:pt idx="161">
                  <c:v>-0.1523941164537217</c:v>
                </c:pt>
                <c:pt idx="162">
                  <c:v>-0.13675717996372172</c:v>
                </c:pt>
                <c:pt idx="163">
                  <c:v>-0.12067719869451188</c:v>
                </c:pt>
                <c:pt idx="164">
                  <c:v>-0.10519432498197179</c:v>
                </c:pt>
                <c:pt idx="165">
                  <c:v>-9.1106835269831876E-2</c:v>
                </c:pt>
                <c:pt idx="166">
                  <c:v>-7.7417686861541712E-2</c:v>
                </c:pt>
                <c:pt idx="167">
                  <c:v>-6.2863667522511824E-2</c:v>
                </c:pt>
                <c:pt idx="168">
                  <c:v>-4.8239315786411829E-2</c:v>
                </c:pt>
                <c:pt idx="169">
                  <c:v>-3.4446092592951727E-2</c:v>
                </c:pt>
                <c:pt idx="170">
                  <c:v>-2.0220031712671727E-2</c:v>
                </c:pt>
                <c:pt idx="171">
                  <c:v>-4.3817264486318841E-3</c:v>
                </c:pt>
                <c:pt idx="172">
                  <c:v>1.1797416025278284E-2</c:v>
                </c:pt>
                <c:pt idx="173">
                  <c:v>2.6337244668048099E-2</c:v>
                </c:pt>
                <c:pt idx="174">
                  <c:v>3.9028079375958091E-2</c:v>
                </c:pt>
                <c:pt idx="175">
                  <c:v>5.1228988373348106E-2</c:v>
                </c:pt>
                <c:pt idx="176">
                  <c:v>6.3149140455068142E-2</c:v>
                </c:pt>
                <c:pt idx="177">
                  <c:v>7.26853865175483E-2</c:v>
                </c:pt>
                <c:pt idx="178">
                  <c:v>7.8253554690938198E-2</c:v>
                </c:pt>
                <c:pt idx="179">
                  <c:v>8.1884138699648279E-2</c:v>
                </c:pt>
                <c:pt idx="180">
                  <c:v>8.6357155820058207E-2</c:v>
                </c:pt>
                <c:pt idx="181">
                  <c:v>9.0306487969898264E-2</c:v>
                </c:pt>
                <c:pt idx="182">
                  <c:v>9.1637250735218112E-2</c:v>
                </c:pt>
                <c:pt idx="183">
                  <c:v>9.1714596725148256E-2</c:v>
                </c:pt>
                <c:pt idx="184">
                  <c:v>9.2017485895828255E-2</c:v>
                </c:pt>
                <c:pt idx="185">
                  <c:v>9.225998310620831E-2</c:v>
                </c:pt>
                <c:pt idx="186">
                  <c:v>9.2159151532018146E-2</c:v>
                </c:pt>
                <c:pt idx="187">
                  <c:v>9.1851654352858247E-2</c:v>
                </c:pt>
                <c:pt idx="188">
                  <c:v>9.1745556644138304E-2</c:v>
                </c:pt>
                <c:pt idx="189">
                  <c:v>9.15202346403583E-2</c:v>
                </c:pt>
                <c:pt idx="190">
                  <c:v>9.079902198889811E-2</c:v>
                </c:pt>
                <c:pt idx="191">
                  <c:v>9.0643900395468213E-2</c:v>
                </c:pt>
                <c:pt idx="192">
                  <c:v>9.0372725238638152E-2</c:v>
                </c:pt>
                <c:pt idx="193">
                  <c:v>8.7686387431658241E-2</c:v>
                </c:pt>
                <c:pt idx="194">
                  <c:v>8.2428380072538276E-2</c:v>
                </c:pt>
                <c:pt idx="195">
                  <c:v>7.575660979442822E-2</c:v>
                </c:pt>
                <c:pt idx="196">
                  <c:v>6.8272353372568206E-2</c:v>
                </c:pt>
                <c:pt idx="197">
                  <c:v>5.9118985178768124E-2</c:v>
                </c:pt>
                <c:pt idx="198">
                  <c:v>4.6969538391088195E-2</c:v>
                </c:pt>
                <c:pt idx="199">
                  <c:v>3.2632781264038124E-2</c:v>
                </c:pt>
                <c:pt idx="200">
                  <c:v>1.8353603630408166E-2</c:v>
                </c:pt>
                <c:pt idx="201">
                  <c:v>4.3918832920282203E-3</c:v>
                </c:pt>
                <c:pt idx="202">
                  <c:v>-1.0169002926451842E-2</c:v>
                </c:pt>
                <c:pt idx="203">
                  <c:v>-2.4747749227461702E-2</c:v>
                </c:pt>
                <c:pt idx="204">
                  <c:v>-3.8140002324951849E-2</c:v>
                </c:pt>
                <c:pt idx="205">
                  <c:v>-4.9197838638941782E-2</c:v>
                </c:pt>
                <c:pt idx="206">
                  <c:v>-5.7197450111001746E-2</c:v>
                </c:pt>
                <c:pt idx="207">
                  <c:v>-6.2186329147051911E-2</c:v>
                </c:pt>
                <c:pt idx="208">
                  <c:v>-6.4336658995431728E-2</c:v>
                </c:pt>
                <c:pt idx="209">
                  <c:v>-6.4298997928861734E-2</c:v>
                </c:pt>
                <c:pt idx="210">
                  <c:v>-6.2945275391161903E-2</c:v>
                </c:pt>
                <c:pt idx="211">
                  <c:v>-6.0079631169971837E-2</c:v>
                </c:pt>
                <c:pt idx="212">
                  <c:v>-5.4966152357051712E-2</c:v>
                </c:pt>
                <c:pt idx="213">
                  <c:v>-4.8664758775031736E-2</c:v>
                </c:pt>
                <c:pt idx="214">
                  <c:v>-4.3408840545311911E-2</c:v>
                </c:pt>
                <c:pt idx="215">
                  <c:v>-3.9063208738511879E-2</c:v>
                </c:pt>
                <c:pt idx="216">
                  <c:v>-3.4787449350011768E-2</c:v>
                </c:pt>
                <c:pt idx="217">
                  <c:v>-3.13960133877218E-2</c:v>
                </c:pt>
                <c:pt idx="218">
                  <c:v>-2.9520232446331729E-2</c:v>
                </c:pt>
                <c:pt idx="219">
                  <c:v>-2.8723450794041705E-2</c:v>
                </c:pt>
                <c:pt idx="220">
                  <c:v>-2.7562351631011728E-2</c:v>
                </c:pt>
                <c:pt idx="221">
                  <c:v>-2.5011804917841829E-2</c:v>
                </c:pt>
                <c:pt idx="222">
                  <c:v>-2.2193179637991722E-2</c:v>
                </c:pt>
                <c:pt idx="223">
                  <c:v>-2.0526824887661776E-2</c:v>
                </c:pt>
                <c:pt idx="224">
                  <c:v>-1.8684125999541834E-2</c:v>
                </c:pt>
                <c:pt idx="225">
                  <c:v>-1.5362893123051835E-2</c:v>
                </c:pt>
                <c:pt idx="226">
                  <c:v>-1.2024974692631751E-2</c:v>
                </c:pt>
                <c:pt idx="227">
                  <c:v>-1.0452252389431704E-2</c:v>
                </c:pt>
                <c:pt idx="228">
                  <c:v>-1.1761935508251886E-2</c:v>
                </c:pt>
                <c:pt idx="229">
                  <c:v>-1.52439802664317E-2</c:v>
                </c:pt>
                <c:pt idx="230">
                  <c:v>-1.8752075615821706E-2</c:v>
                </c:pt>
                <c:pt idx="231">
                  <c:v>-2.247355854476174E-2</c:v>
                </c:pt>
                <c:pt idx="232">
                  <c:v>-2.6875739709491864E-2</c:v>
                </c:pt>
                <c:pt idx="233">
                  <c:v>-2.9925655806621876E-2</c:v>
                </c:pt>
                <c:pt idx="234">
                  <c:v>-3.1053440832121693E-2</c:v>
                </c:pt>
                <c:pt idx="235">
                  <c:v>-3.201166625996188E-2</c:v>
                </c:pt>
                <c:pt idx="236">
                  <c:v>-3.3226409475161756E-2</c:v>
                </c:pt>
                <c:pt idx="237">
                  <c:v>-3.34258529958118E-2</c:v>
                </c:pt>
                <c:pt idx="238">
                  <c:v>-3.2551211543861758E-2</c:v>
                </c:pt>
                <c:pt idx="239">
                  <c:v>-3.1150786570941724E-2</c:v>
                </c:pt>
                <c:pt idx="240">
                  <c:v>-2.8262730662551805E-2</c:v>
                </c:pt>
                <c:pt idx="241">
                  <c:v>-2.385747236304181E-2</c:v>
                </c:pt>
                <c:pt idx="242">
                  <c:v>-1.969282861155186E-2</c:v>
                </c:pt>
                <c:pt idx="243">
                  <c:v>-1.5829225543051884E-2</c:v>
                </c:pt>
                <c:pt idx="244">
                  <c:v>-9.9622073487517504E-3</c:v>
                </c:pt>
                <c:pt idx="245">
                  <c:v>-1.8193666606118875E-3</c:v>
                </c:pt>
                <c:pt idx="246">
                  <c:v>6.4148495157982932E-3</c:v>
                </c:pt>
                <c:pt idx="247">
                  <c:v>1.3620058540718238E-2</c:v>
                </c:pt>
                <c:pt idx="248">
                  <c:v>2.0317088382378223E-2</c:v>
                </c:pt>
                <c:pt idx="249">
                  <c:v>2.7243351799728144E-2</c:v>
                </c:pt>
                <c:pt idx="250">
                  <c:v>3.3696311680788238E-2</c:v>
                </c:pt>
                <c:pt idx="251">
                  <c:v>3.8087468941618186E-2</c:v>
                </c:pt>
                <c:pt idx="252">
                  <c:v>4.0205191618848168E-2</c:v>
                </c:pt>
                <c:pt idx="253">
                  <c:v>4.2636998521978109E-2</c:v>
                </c:pt>
                <c:pt idx="254">
                  <c:v>4.7713996489988197E-2</c:v>
                </c:pt>
                <c:pt idx="255">
                  <c:v>5.3736051664288187E-2</c:v>
                </c:pt>
                <c:pt idx="256">
                  <c:v>5.7022582413618128E-2</c:v>
                </c:pt>
                <c:pt idx="257">
                  <c:v>5.5597407583598102E-2</c:v>
                </c:pt>
                <c:pt idx="258">
                  <c:v>5.0495217500818201E-2</c:v>
                </c:pt>
                <c:pt idx="259">
                  <c:v>4.336771082398827E-2</c:v>
                </c:pt>
                <c:pt idx="260">
                  <c:v>3.4322019751248156E-2</c:v>
                </c:pt>
                <c:pt idx="261">
                  <c:v>2.3680854946698249E-2</c:v>
                </c:pt>
                <c:pt idx="262">
                  <c:v>1.2531834626538174E-2</c:v>
                </c:pt>
                <c:pt idx="263">
                  <c:v>1.3719654385881963E-3</c:v>
                </c:pt>
                <c:pt idx="264">
                  <c:v>-8.3614194562118271E-3</c:v>
                </c:pt>
                <c:pt idx="265">
                  <c:v>-1.3861553270451799E-2</c:v>
                </c:pt>
                <c:pt idx="266">
                  <c:v>-1.466269415449184E-2</c:v>
                </c:pt>
                <c:pt idx="267">
                  <c:v>-1.2338599831081876E-2</c:v>
                </c:pt>
                <c:pt idx="268">
                  <c:v>-7.442507773821827E-3</c:v>
                </c:pt>
                <c:pt idx="269">
                  <c:v>-5.8537263886182522E-4</c:v>
                </c:pt>
                <c:pt idx="270">
                  <c:v>6.7785029116982365E-3</c:v>
                </c:pt>
                <c:pt idx="271">
                  <c:v>1.4328326209538167E-2</c:v>
                </c:pt>
                <c:pt idx="272">
                  <c:v>2.2730823737598271E-2</c:v>
                </c:pt>
                <c:pt idx="273">
                  <c:v>3.0299094375368263E-2</c:v>
                </c:pt>
                <c:pt idx="274">
                  <c:v>3.48223615732981E-2</c:v>
                </c:pt>
                <c:pt idx="275">
                  <c:v>3.7323692626898275E-2</c:v>
                </c:pt>
                <c:pt idx="276">
                  <c:v>3.8883257983098218E-2</c:v>
                </c:pt>
                <c:pt idx="277">
                  <c:v>3.882868218835811E-2</c:v>
                </c:pt>
                <c:pt idx="278">
                  <c:v>3.6500104721408189E-2</c:v>
                </c:pt>
                <c:pt idx="279">
                  <c:v>3.2108444136138115E-2</c:v>
                </c:pt>
                <c:pt idx="280">
                  <c:v>2.6468072023078104E-2</c:v>
                </c:pt>
                <c:pt idx="281">
                  <c:v>2.0535331099108101E-2</c:v>
                </c:pt>
                <c:pt idx="282">
                  <c:v>1.5528250307158098E-2</c:v>
                </c:pt>
                <c:pt idx="283">
                  <c:v>1.2138939395648141E-2</c:v>
                </c:pt>
                <c:pt idx="284">
                  <c:v>9.7611985396381939E-3</c:v>
                </c:pt>
                <c:pt idx="285">
                  <c:v>7.5137098580981831E-3</c:v>
                </c:pt>
                <c:pt idx="286">
                  <c:v>6.1680344067382986E-3</c:v>
                </c:pt>
                <c:pt idx="287">
                  <c:v>7.3381517614281577E-3</c:v>
                </c:pt>
                <c:pt idx="288">
                  <c:v>1.0090317989878139E-2</c:v>
                </c:pt>
                <c:pt idx="289">
                  <c:v>1.1532916027658269E-2</c:v>
                </c:pt>
                <c:pt idx="290">
                  <c:v>1.0878958316938192E-2</c:v>
                </c:pt>
                <c:pt idx="291">
                  <c:v>1.0155927932558262E-2</c:v>
                </c:pt>
                <c:pt idx="292">
                  <c:v>1.0337819471578191E-2</c:v>
                </c:pt>
                <c:pt idx="293">
                  <c:v>9.565514043768264E-3</c:v>
                </c:pt>
                <c:pt idx="294">
                  <c:v>6.5825528386382892E-3</c:v>
                </c:pt>
                <c:pt idx="295">
                  <c:v>1.3959961457481462E-3</c:v>
                </c:pt>
                <c:pt idx="296">
                  <c:v>-6.2496470412418681E-3</c:v>
                </c:pt>
                <c:pt idx="297">
                  <c:v>-1.5441170725021713E-2</c:v>
                </c:pt>
                <c:pt idx="298">
                  <c:v>-2.5255814606271798E-2</c:v>
                </c:pt>
                <c:pt idx="299">
                  <c:v>-3.5934816228901711E-2</c:v>
                </c:pt>
                <c:pt idx="300">
                  <c:v>-4.6215829232881811E-2</c:v>
                </c:pt>
                <c:pt idx="301">
                  <c:v>-5.4204111821971823E-2</c:v>
                </c:pt>
                <c:pt idx="302">
                  <c:v>-5.9529703613401708E-2</c:v>
                </c:pt>
                <c:pt idx="303">
                  <c:v>-6.1895285162251845E-2</c:v>
                </c:pt>
                <c:pt idx="304">
                  <c:v>-6.096479646429187E-2</c:v>
                </c:pt>
                <c:pt idx="305">
                  <c:v>-5.7758433509061735E-2</c:v>
                </c:pt>
                <c:pt idx="306">
                  <c:v>-5.3246990272961758E-2</c:v>
                </c:pt>
                <c:pt idx="307">
                  <c:v>-4.7134006463951827E-2</c:v>
                </c:pt>
                <c:pt idx="308">
                  <c:v>-3.8908088702771737E-2</c:v>
                </c:pt>
                <c:pt idx="309">
                  <c:v>-2.9519855409131823E-2</c:v>
                </c:pt>
                <c:pt idx="310">
                  <c:v>-2.0056105826881776E-2</c:v>
                </c:pt>
                <c:pt idx="311">
                  <c:v>-1.1108904685351861E-2</c:v>
                </c:pt>
                <c:pt idx="312">
                  <c:v>-5.0709256843017858E-3</c:v>
                </c:pt>
                <c:pt idx="313">
                  <c:v>-2.3951126544117241E-3</c:v>
                </c:pt>
                <c:pt idx="314">
                  <c:v>-1.3216223000189764E-4</c:v>
                </c:pt>
                <c:pt idx="315">
                  <c:v>3.1013319732882128E-3</c:v>
                </c:pt>
                <c:pt idx="316">
                  <c:v>6.1012960266781935E-3</c:v>
                </c:pt>
                <c:pt idx="317">
                  <c:v>8.5376025105281528E-3</c:v>
                </c:pt>
                <c:pt idx="318">
                  <c:v>1.1462298822138228E-2</c:v>
                </c:pt>
                <c:pt idx="319">
                  <c:v>1.4975398893658287E-2</c:v>
                </c:pt>
                <c:pt idx="320">
                  <c:v>1.9528932959158141E-2</c:v>
                </c:pt>
                <c:pt idx="321">
                  <c:v>2.6133918785408161E-2</c:v>
                </c:pt>
                <c:pt idx="322">
                  <c:v>3.4061280976328101E-2</c:v>
                </c:pt>
                <c:pt idx="323">
                  <c:v>4.2126879864368139E-2</c:v>
                </c:pt>
                <c:pt idx="324">
                  <c:v>5.0018880560158241E-2</c:v>
                </c:pt>
                <c:pt idx="325">
                  <c:v>5.7226760781768249E-2</c:v>
                </c:pt>
                <c:pt idx="326">
                  <c:v>6.325115201378817E-2</c:v>
                </c:pt>
                <c:pt idx="327">
                  <c:v>6.7776706009068155E-2</c:v>
                </c:pt>
                <c:pt idx="328">
                  <c:v>7.0581133888418135E-2</c:v>
                </c:pt>
                <c:pt idx="329">
                  <c:v>7.0984943236998221E-2</c:v>
                </c:pt>
                <c:pt idx="330">
                  <c:v>6.8090462882368197E-2</c:v>
                </c:pt>
                <c:pt idx="331">
                  <c:v>6.2794827540148201E-2</c:v>
                </c:pt>
                <c:pt idx="332">
                  <c:v>5.6530175829698104E-2</c:v>
                </c:pt>
                <c:pt idx="333">
                  <c:v>4.9331829807038208E-2</c:v>
                </c:pt>
                <c:pt idx="334">
                  <c:v>4.0823687427418154E-2</c:v>
                </c:pt>
                <c:pt idx="335">
                  <c:v>3.1346438252418229E-2</c:v>
                </c:pt>
                <c:pt idx="336">
                  <c:v>2.21977041728183E-2</c:v>
                </c:pt>
                <c:pt idx="337">
                  <c:v>1.4003375307288124E-2</c:v>
                </c:pt>
                <c:pt idx="338">
                  <c:v>5.4844496803883036E-3</c:v>
                </c:pt>
                <c:pt idx="339">
                  <c:v>-4.8340489421017097E-3</c:v>
                </c:pt>
                <c:pt idx="340">
                  <c:v>-1.7238920199061702E-2</c:v>
                </c:pt>
                <c:pt idx="341">
                  <c:v>-3.1698758351771827E-2</c:v>
                </c:pt>
                <c:pt idx="342">
                  <c:v>-4.8024571734731847E-2</c:v>
                </c:pt>
                <c:pt idx="343">
                  <c:v>-6.4812227451621851E-2</c:v>
                </c:pt>
                <c:pt idx="344">
                  <c:v>-8.1266177017431884E-2</c:v>
                </c:pt>
                <c:pt idx="345">
                  <c:v>-9.7596444204251842E-2</c:v>
                </c:pt>
                <c:pt idx="346">
                  <c:v>-0.11230115079172176</c:v>
                </c:pt>
                <c:pt idx="347">
                  <c:v>-0.12300287385218178</c:v>
                </c:pt>
                <c:pt idx="348">
                  <c:v>-0.12954428198089185</c:v>
                </c:pt>
                <c:pt idx="349">
                  <c:v>-0.13308624098945177</c:v>
                </c:pt>
                <c:pt idx="350">
                  <c:v>-0.13304153490047188</c:v>
                </c:pt>
                <c:pt idx="351">
                  <c:v>-0.12824036674046191</c:v>
                </c:pt>
                <c:pt idx="352">
                  <c:v>-0.11834567445947175</c:v>
                </c:pt>
                <c:pt idx="353">
                  <c:v>-0.10433447789873185</c:v>
                </c:pt>
                <c:pt idx="354">
                  <c:v>-8.8815605344611859E-2</c:v>
                </c:pt>
                <c:pt idx="355">
                  <c:v>-7.4078532906051819E-2</c:v>
                </c:pt>
                <c:pt idx="356">
                  <c:v>-6.0340508168981843E-2</c:v>
                </c:pt>
                <c:pt idx="357">
                  <c:v>-4.6623004259011891E-2</c:v>
                </c:pt>
                <c:pt idx="358">
                  <c:v>-3.2815162315731783E-2</c:v>
                </c:pt>
                <c:pt idx="359">
                  <c:v>-1.9158536673221871E-2</c:v>
                </c:pt>
                <c:pt idx="360">
                  <c:v>-5.9286887561018631E-3</c:v>
                </c:pt>
                <c:pt idx="361">
                  <c:v>6.1213665715782462E-3</c:v>
                </c:pt>
                <c:pt idx="362">
                  <c:v>1.6808333573638201E-2</c:v>
                </c:pt>
                <c:pt idx="363">
                  <c:v>2.6597694083878132E-2</c:v>
                </c:pt>
                <c:pt idx="364">
                  <c:v>3.5142463641378185E-2</c:v>
                </c:pt>
                <c:pt idx="365">
                  <c:v>4.1366642216538185E-2</c:v>
                </c:pt>
                <c:pt idx="366">
                  <c:v>4.4976485272888223E-2</c:v>
                </c:pt>
                <c:pt idx="367">
                  <c:v>4.6541261370458109E-2</c:v>
                </c:pt>
                <c:pt idx="368">
                  <c:v>4.7492744280658306E-2</c:v>
                </c:pt>
                <c:pt idx="369">
                  <c:v>4.9522472618248159E-2</c:v>
                </c:pt>
                <c:pt idx="370">
                  <c:v>5.3386826170238155E-2</c:v>
                </c:pt>
                <c:pt idx="371">
                  <c:v>5.971800274851824E-2</c:v>
                </c:pt>
                <c:pt idx="372">
                  <c:v>6.842051179434816E-2</c:v>
                </c:pt>
                <c:pt idx="373">
                  <c:v>7.6958992597228271E-2</c:v>
                </c:pt>
                <c:pt idx="374">
                  <c:v>8.2509763124078095E-2</c:v>
                </c:pt>
                <c:pt idx="375">
                  <c:v>8.4972824094878163E-2</c:v>
                </c:pt>
                <c:pt idx="376">
                  <c:v>8.7068443386638217E-2</c:v>
                </c:pt>
                <c:pt idx="377">
                  <c:v>9.1298966830338113E-2</c:v>
                </c:pt>
                <c:pt idx="378">
                  <c:v>9.5089110414978251E-2</c:v>
                </c:pt>
                <c:pt idx="379">
                  <c:v>9.3869327861468177E-2</c:v>
                </c:pt>
                <c:pt idx="380">
                  <c:v>8.7760876806678212E-2</c:v>
                </c:pt>
                <c:pt idx="381">
                  <c:v>7.9585823006468104E-2</c:v>
                </c:pt>
                <c:pt idx="382">
                  <c:v>7.2422033094528215E-2</c:v>
                </c:pt>
                <c:pt idx="383">
                  <c:v>6.785601859679824E-2</c:v>
                </c:pt>
                <c:pt idx="384">
                  <c:v>6.3771638124948238E-2</c:v>
                </c:pt>
                <c:pt idx="385">
                  <c:v>5.748800080272809E-2</c:v>
                </c:pt>
                <c:pt idx="386">
                  <c:v>4.8334201792948228E-2</c:v>
                </c:pt>
                <c:pt idx="387">
                  <c:v>3.646392016398825E-2</c:v>
                </c:pt>
                <c:pt idx="388">
                  <c:v>2.2655541026178172E-2</c:v>
                </c:pt>
                <c:pt idx="389">
                  <c:v>8.0859083414881461E-3</c:v>
                </c:pt>
                <c:pt idx="390">
                  <c:v>-6.5619527180917903E-3</c:v>
                </c:pt>
                <c:pt idx="391">
                  <c:v>-2.0640222157471744E-2</c:v>
                </c:pt>
                <c:pt idx="392">
                  <c:v>-3.4088083267581837E-2</c:v>
                </c:pt>
                <c:pt idx="393">
                  <c:v>-4.7171446113851712E-2</c:v>
                </c:pt>
                <c:pt idx="394">
                  <c:v>-5.927381471521187E-2</c:v>
                </c:pt>
                <c:pt idx="395">
                  <c:v>-6.9945148799601897E-2</c:v>
                </c:pt>
                <c:pt idx="396">
                  <c:v>-7.9309287577121745E-2</c:v>
                </c:pt>
                <c:pt idx="397">
                  <c:v>-8.6997370021521858E-2</c:v>
                </c:pt>
                <c:pt idx="398">
                  <c:v>-9.2954763029531762E-2</c:v>
                </c:pt>
                <c:pt idx="399">
                  <c:v>-9.8324060185031703E-2</c:v>
                </c:pt>
                <c:pt idx="400">
                  <c:v>-0.1032009314726019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DCCC-409B-83BF-DF4ACAB9D9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9414655"/>
        <c:axId val="1839415071"/>
      </c:scatterChart>
      <c:valAx>
        <c:axId val="1839414655"/>
        <c:scaling>
          <c:orientation val="minMax"/>
          <c:max val="4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/>
                  <a:t>Time, s</a:t>
                </a:r>
              </a:p>
            </c:rich>
          </c:tx>
          <c:layout>
            <c:manualLayout>
              <c:xMode val="edge"/>
              <c:yMode val="edge"/>
              <c:x val="0.45939811578412432"/>
              <c:y val="0.925070042295879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bg-BG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1839415071"/>
        <c:crosses val="autoZero"/>
        <c:crossBetween val="midCat"/>
      </c:valAx>
      <c:valAx>
        <c:axId val="1839415071"/>
        <c:scaling>
          <c:orientation val="minMax"/>
          <c:min val="-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/>
                  <a:t>Acceleration,</a:t>
                </a:r>
                <a:r>
                  <a:rPr lang="en-US" sz="900" baseline="0"/>
                  <a:t> g</a:t>
                </a:r>
                <a:endParaRPr lang="en-US" sz="900"/>
              </a:p>
            </c:rich>
          </c:tx>
          <c:layout>
            <c:manualLayout>
              <c:xMode val="edge"/>
              <c:yMode val="edge"/>
              <c:x val="1.8424689083371717E-2"/>
              <c:y val="0.267551342812006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bg-BG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183941465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0A888-7DDE-4B3B-A255-B324CDD80B13}" type="datetimeFigureOut">
              <a:rPr lang="bg-BG" smtClean="0"/>
              <a:t>14.12.2022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7117C-C086-4B5D-B2AE-EB2FCA13C4F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79005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FDA8-480F-4737-8F83-01D8C35687D2}" type="datetime1">
              <a:rPr lang="bg-BG" smtClean="0"/>
              <a:t>14.12.2022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3A17-1BEB-4863-89ED-AB71F10A55C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41387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B750-BB5D-40D7-AE68-5026B6D40EC8}" type="datetime1">
              <a:rPr lang="bg-BG" smtClean="0"/>
              <a:t>14.12.2022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3A17-1BEB-4863-89ED-AB71F10A55C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42523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D391-17AD-400B-A8F6-287B28DEA194}" type="datetime1">
              <a:rPr lang="bg-BG" smtClean="0"/>
              <a:t>14.12.2022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3A17-1BEB-4863-89ED-AB71F10A55C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98707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5952-9C83-4250-8CA1-24F510FB880C}" type="datetime1">
              <a:rPr lang="bg-BG" smtClean="0"/>
              <a:t>14.12.2022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3A17-1BEB-4863-89ED-AB71F10A55C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40992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10E8-9976-4B8D-B9E2-E2AA5795EF95}" type="datetime1">
              <a:rPr lang="bg-BG" smtClean="0"/>
              <a:t>14.12.2022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3A17-1BEB-4863-89ED-AB71F10A55C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50122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583A-E78A-4344-B11E-4F7F01C8DCE5}" type="datetime1">
              <a:rPr lang="bg-BG" smtClean="0"/>
              <a:t>14.12.2022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3A17-1BEB-4863-89ED-AB71F10A55C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13030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537A9-A64E-4D87-9181-CBF78AEC4BA2}" type="datetime1">
              <a:rPr lang="bg-BG" smtClean="0"/>
              <a:t>14.12.2022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3A17-1BEB-4863-89ED-AB71F10A55C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97195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68E17-E10A-4375-B0D8-202996754CBF}" type="datetime1">
              <a:rPr lang="bg-BG" smtClean="0"/>
              <a:t>14.12.2022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3A17-1BEB-4863-89ED-AB71F10A55C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95254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9C01-A562-4C20-84FF-0C6FA3740D6D}" type="datetime1">
              <a:rPr lang="bg-BG" smtClean="0"/>
              <a:t>14.12.2022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3A17-1BEB-4863-89ED-AB71F10A55C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54502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FFDA-C4D8-4DDE-AC5D-39EFC3485A0D}" type="datetime1">
              <a:rPr lang="bg-BG" smtClean="0"/>
              <a:t>14.12.2022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3A17-1BEB-4863-89ED-AB71F10A55C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0779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31861-F9E3-4A49-95F3-933C745EBFE2}" type="datetime1">
              <a:rPr lang="bg-BG" smtClean="0"/>
              <a:t>14.12.2022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3A17-1BEB-4863-89ED-AB71F10A55C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90454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C6693-6384-4DF6-940A-07C7172EB1E0}" type="datetime1">
              <a:rPr lang="bg-BG" smtClean="0"/>
              <a:t>14.12.2022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83A17-1BEB-4863-89ED-AB71F10A55C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8529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5.JP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5930" y="2949387"/>
            <a:ext cx="11291599" cy="204395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TEMA: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ИЗСЛЕДВАНЕ НА ПАРАМЕТРИ, ХАРАКТЕРИЗИРАЩИ КОМФОРТА НА ЛЕК АВТОМОБИЛ</a:t>
            </a:r>
            <a:endParaRPr lang="bg-BG" dirty="0"/>
          </a:p>
        </p:txBody>
      </p:sp>
      <p:sp>
        <p:nvSpPr>
          <p:cNvPr id="3" name="TextBox 2"/>
          <p:cNvSpPr txBox="1"/>
          <p:nvPr/>
        </p:nvSpPr>
        <p:spPr>
          <a:xfrm>
            <a:off x="1213654" y="5590902"/>
            <a:ext cx="9888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dirty="0" smtClean="0">
                <a:latin typeface="Arial Black" panose="020B0A04020102020204" pitchFamily="34" charset="0"/>
              </a:rPr>
              <a:t>Ръководител</a:t>
            </a:r>
            <a:r>
              <a:rPr lang="bg-BG" sz="2800" dirty="0" smtClean="0">
                <a:latin typeface="Arial Black" panose="020B0A04020102020204" pitchFamily="34" charset="0"/>
              </a:rPr>
              <a:t>:</a:t>
            </a:r>
            <a:r>
              <a:rPr lang="en-US" sz="2800" dirty="0" smtClean="0">
                <a:latin typeface="Arial Black" panose="020B0A04020102020204" pitchFamily="34" charset="0"/>
              </a:rPr>
              <a:t> </a:t>
            </a:r>
            <a:r>
              <a:rPr lang="bg-BG" sz="2800" dirty="0" smtClean="0">
                <a:latin typeface="Arial Black" panose="020B0A04020102020204" pitchFamily="34" charset="0"/>
              </a:rPr>
              <a:t>гл. ас. </a:t>
            </a:r>
            <a:r>
              <a:rPr lang="bg-BG" sz="2800" dirty="0" smtClean="0">
                <a:latin typeface="Arial Black" panose="020B0A04020102020204" pitchFamily="34" charset="0"/>
              </a:rPr>
              <a:t>Златин Георгиев</a:t>
            </a:r>
            <a:endParaRPr lang="bg-BG" sz="28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7435" y="167497"/>
            <a:ext cx="103900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“ПРОФ. Д-Р АСЕН ЗЛАТАРОВ” – БУРГАС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ФАКУЛТЕТ ПО ТЕХНИЧЕСКИ НАУКИ </a:t>
            </a:r>
            <a:b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КАТЕДРА „ТЕХНИКА И ТЕХНОЛОГИИ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 И МАШИНОСТРОЕНЕТО“ </a:t>
            </a:r>
            <a:endParaRPr lang="ru-RU" sz="20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425388"/>
            <a:ext cx="121920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3A17-1BEB-4863-89ED-AB71F10A55C2}" type="slidenum">
              <a:rPr lang="bg-BG" smtClean="0"/>
              <a:t>1</a:t>
            </a:fld>
            <a:endParaRPr lang="bg-BG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54" y="0"/>
            <a:ext cx="1335177" cy="13287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09945" y="1729273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ОТЧЕТ НА </a:t>
            </a:r>
          </a:p>
          <a:p>
            <a:pPr algn="ctr"/>
            <a:r>
              <a:rPr lang="ru-RU" sz="32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ПРОЕКТ № НИХ-461 /2021г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409542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3A17-1BEB-4863-89ED-AB71F10A55C2}" type="slidenum">
              <a:rPr lang="bg-BG" smtClean="0"/>
              <a:t>10</a:t>
            </a:fld>
            <a:endParaRPr lang="bg-BG"/>
          </a:p>
        </p:txBody>
      </p:sp>
      <p:cxnSp>
        <p:nvCxnSpPr>
          <p:cNvPr id="5" name="Straight Connector 4"/>
          <p:cNvCxnSpPr/>
          <p:nvPr/>
        </p:nvCxnSpPr>
        <p:spPr>
          <a:xfrm>
            <a:off x="8417" y="738253"/>
            <a:ext cx="121920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418" y="121431"/>
            <a:ext cx="12183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Методика за диагностика </a:t>
            </a:r>
            <a:r>
              <a:rPr lang="ru-RU" sz="2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техническото</a:t>
            </a:r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състояние</a:t>
            </a:r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на </a:t>
            </a:r>
            <a:r>
              <a:rPr lang="ru-RU" sz="2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телескопични</a:t>
            </a:r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амортисьори</a:t>
            </a:r>
            <a:endParaRPr lang="en-US" sz="2400" dirty="0" smtClean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28275" y="2105203"/>
            <a:ext cx="10515600" cy="3076504"/>
          </a:xfrm>
        </p:spPr>
        <p:txBody>
          <a:bodyPr>
            <a:normAutofit/>
          </a:bodyPr>
          <a:lstStyle/>
          <a:p>
            <a:pPr lvl="0"/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Georgiev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Z., </a:t>
            </a: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Мethod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Determining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Technical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Condition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Telescopic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Shock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Absorbers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BulTrans-2022,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AIP Conference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Proceedings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SJR=0.189 (2021))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8102" y="1057697"/>
            <a:ext cx="9875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100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3A17-1BEB-4863-89ED-AB71F10A55C2}" type="slidenum">
              <a:rPr lang="bg-BG" smtClean="0"/>
              <a:t>11</a:t>
            </a:fld>
            <a:endParaRPr lang="bg-BG"/>
          </a:p>
        </p:txBody>
      </p:sp>
      <p:cxnSp>
        <p:nvCxnSpPr>
          <p:cNvPr id="5" name="Straight Connector 4"/>
          <p:cNvCxnSpPr/>
          <p:nvPr/>
        </p:nvCxnSpPr>
        <p:spPr>
          <a:xfrm>
            <a:off x="8417" y="738253"/>
            <a:ext cx="121920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418" y="121431"/>
            <a:ext cx="12183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Механо-математичен</a:t>
            </a:r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модел</a:t>
            </a:r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за </a:t>
            </a:r>
            <a:r>
              <a:rPr lang="ru-RU" sz="2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изследване</a:t>
            </a:r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плавността</a:t>
            </a:r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на движение</a:t>
            </a:r>
            <a:endParaRPr lang="en-US" sz="2400" dirty="0" smtClean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2" y="893411"/>
            <a:ext cx="8884023" cy="41416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01098" y="5627341"/>
            <a:ext cx="79683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bg-BG" b="1" cap="all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фиг</a:t>
            </a:r>
            <a:r>
              <a:rPr lang="en-US" b="1" cap="al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8.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Модел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„половин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автомобил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“. </a:t>
            </a:r>
            <a:endParaRPr lang="bg-B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09" y="3865406"/>
            <a:ext cx="4595691" cy="2249590"/>
          </a:xfrm>
        </p:spPr>
      </p:pic>
    </p:spTree>
    <p:extLst>
      <p:ext uri="{BB962C8B-B14F-4D97-AF65-F5344CB8AC3E}">
        <p14:creationId xmlns:p14="http://schemas.microsoft.com/office/powerpoint/2010/main" val="3621688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3A17-1BEB-4863-89ED-AB71F10A55C2}" type="slidenum">
              <a:rPr lang="bg-BG" smtClean="0"/>
              <a:t>12</a:t>
            </a:fld>
            <a:endParaRPr lang="bg-BG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2138" y="0"/>
            <a:ext cx="3995062" cy="680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17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68389"/>
            <a:ext cx="10515600" cy="1325563"/>
          </a:xfrm>
        </p:spPr>
        <p:txBody>
          <a:bodyPr/>
          <a:lstStyle/>
          <a:p>
            <a:pPr algn="ctr"/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Благодаря за вниманието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bg-B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3A17-1BEB-4863-89ED-AB71F10A55C2}" type="slidenum">
              <a:rPr lang="bg-BG" smtClean="0"/>
              <a:t>13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1447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70137"/>
            <a:ext cx="10515600" cy="3534274"/>
          </a:xfrm>
        </p:spPr>
        <p:txBody>
          <a:bodyPr>
            <a:normAutofit/>
          </a:bodyPr>
          <a:lstStyle/>
          <a:p>
            <a:r>
              <a:rPr lang="bg-BG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Съдържание:</a:t>
            </a:r>
          </a:p>
          <a:p>
            <a:pPr marL="0" indent="0">
              <a:buNone/>
            </a:pPr>
            <a:r>
              <a:rPr lang="bg-BG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Методика за диагностика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техническото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състояние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телескопични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амортисьори</a:t>
            </a:r>
            <a:r>
              <a:rPr lang="bg-BG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pPr marL="0" indent="0">
              <a:buNone/>
            </a:pPr>
            <a:r>
              <a:rPr lang="bg-BG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bg-BG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Механо</a:t>
            </a:r>
            <a:r>
              <a:rPr lang="bg-BG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-математичен модел за изследване плавността на движение;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3A17-1BEB-4863-89ED-AB71F10A55C2}" type="slidenum">
              <a:rPr lang="bg-BG" smtClean="0"/>
              <a:t>2</a:t>
            </a:fld>
            <a:endParaRPr lang="bg-BG"/>
          </a:p>
        </p:txBody>
      </p:sp>
      <p:sp>
        <p:nvSpPr>
          <p:cNvPr id="5" name="TextBox 4"/>
          <p:cNvSpPr txBox="1"/>
          <p:nvPr/>
        </p:nvSpPr>
        <p:spPr>
          <a:xfrm>
            <a:off x="640080" y="251509"/>
            <a:ext cx="10713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ИЗСЛЕДВАНЕ НА ПАРАМЕТРИ, ХАРАКТЕРИЗИРАЩИ КОМФОРТА НА ЛЕК АВТОМОБИЛ</a:t>
            </a:r>
            <a:endParaRPr lang="ru-RU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425388"/>
            <a:ext cx="121920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241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" y="1855694"/>
            <a:ext cx="5825290" cy="500230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418" y="121431"/>
            <a:ext cx="12183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Методика за диагностика </a:t>
            </a:r>
            <a:r>
              <a:rPr lang="ru-RU" sz="2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техническото</a:t>
            </a:r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състояние</a:t>
            </a:r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на </a:t>
            </a:r>
            <a:r>
              <a:rPr lang="ru-RU" sz="2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телескопични</a:t>
            </a:r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амортисьори</a:t>
            </a:r>
            <a:endParaRPr lang="en-US" sz="2400" dirty="0" smtClean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8417" y="738253"/>
            <a:ext cx="121920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79769" y="1188107"/>
            <a:ext cx="704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Представяне на проблема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99428" y="2012865"/>
            <a:ext cx="82223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Визуалната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инспекция на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амортисьорите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не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дава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коректна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оценка за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техническото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им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състояния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диагностика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състояние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амортисьорите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използват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скъпи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вибрационни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стендове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което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отблъсква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сервизните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центрове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подобна покупка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08166" y="5906117"/>
            <a:ext cx="115555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cap="all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Фиг</a:t>
            </a:r>
            <a:r>
              <a:rPr lang="bg-BG" b="1" cap="al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r>
              <a:rPr lang="en-US" b="1" cap="al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Стенд за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определяне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техническото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състояние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</a:t>
            </a:r>
          </a:p>
          <a:p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телескопични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амортисьори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3A17-1BEB-4863-89ED-AB71F10A55C2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9306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295188" y="935623"/>
            <a:ext cx="704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Коефициент на </a:t>
            </a:r>
            <a:r>
              <a:rPr lang="bg-BG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демпфиране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687" y="2228544"/>
            <a:ext cx="2087066" cy="2414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225" y="2108931"/>
            <a:ext cx="3918844" cy="25010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7223" y="4747751"/>
            <a:ext cx="115555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cap="all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Фиг</a:t>
            </a:r>
            <a:r>
              <a:rPr lang="en-US" b="1" cap="al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2.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Механична система с пружина 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демпфер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(а) и</a:t>
            </a:r>
          </a:p>
          <a:p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ейните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свободно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затихващи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трептения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(b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bg-BG" dirty="0"/>
          </a:p>
        </p:txBody>
      </p:sp>
      <p:sp>
        <p:nvSpPr>
          <p:cNvPr id="6" name="Rectangle 5"/>
          <p:cNvSpPr/>
          <p:nvPr/>
        </p:nvSpPr>
        <p:spPr>
          <a:xfrm>
            <a:off x="2388964" y="4239376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(a)</a:t>
            </a:r>
            <a:endParaRPr lang="bg-BG" dirty="0"/>
          </a:p>
        </p:txBody>
      </p:sp>
      <p:sp>
        <p:nvSpPr>
          <p:cNvPr id="7" name="Rectangle 6"/>
          <p:cNvSpPr/>
          <p:nvPr/>
        </p:nvSpPr>
        <p:spPr>
          <a:xfrm>
            <a:off x="6096000" y="4308898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(b)</a:t>
            </a:r>
            <a:endParaRPr lang="bg-BG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9556376" y="2006515"/>
            <a:ext cx="1787291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312713"/>
              </p:ext>
            </p:extLst>
          </p:nvPr>
        </p:nvGraphicFramePr>
        <p:xfrm>
          <a:off x="8398299" y="1883666"/>
          <a:ext cx="2471764" cy="674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Уравнение" r:id="rId5" imgW="1574800" imgH="431800" progId="Equation.3">
                  <p:embed/>
                </p:oleObj>
              </mc:Choice>
              <mc:Fallback>
                <p:oleObj name="Уравнение" r:id="rId5" imgW="1574800" imgH="431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8299" y="1883666"/>
                        <a:ext cx="2471764" cy="6741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7849851" y="2543120"/>
            <a:ext cx="48947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/>
            <a:r>
              <a:rPr lang="en-US" sz="1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δ</a:t>
            </a:r>
            <a:r>
              <a:rPr lang="bg-BG" sz="1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bg-BG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декремент</a:t>
            </a:r>
            <a:r>
              <a:rPr lang="bg-BG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затихване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1600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just"/>
            <a:r>
              <a:rPr lang="en-US" sz="1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коефициент </a:t>
            </a:r>
            <a:r>
              <a:rPr lang="bg-BG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затихване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6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-1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bg-BG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just"/>
            <a:r>
              <a:rPr lang="en-US" sz="1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-период на затихващите </a:t>
            </a:r>
            <a:r>
              <a:rPr lang="bg-BG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трептения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s;</a:t>
            </a:r>
            <a:endParaRPr lang="bg-BG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2880" algn="just"/>
            <a:r>
              <a:rPr lang="en-US" sz="1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600" i="1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амплитуда </a:t>
            </a:r>
            <a:r>
              <a:rPr lang="bg-BG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трептенията 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 (m/s</a:t>
            </a:r>
            <a:r>
              <a:rPr lang="en-US" sz="16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bg-BG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9556376" y="39607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487709"/>
              </p:ext>
            </p:extLst>
          </p:nvPr>
        </p:nvGraphicFramePr>
        <p:xfrm>
          <a:off x="8398917" y="3983606"/>
          <a:ext cx="1874302" cy="650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" name="Уравнение" r:id="rId7" imgW="1155700" imgH="393700" progId="Equation.3">
                  <p:embed/>
                </p:oleObj>
              </mc:Choice>
              <mc:Fallback>
                <p:oleObj name="Уравнение" r:id="rId7" imgW="1155700" imgH="393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8917" y="3983606"/>
                        <a:ext cx="1874302" cy="6505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7954894" y="4701194"/>
            <a:ext cx="362297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 </a:t>
            </a:r>
            <a:r>
              <a:rPr lang="bg-BG" sz="1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bg-BG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коефициент </a:t>
            </a:r>
            <a:r>
              <a:rPr lang="bg-BG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bg-BG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демпфиране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Ns/m;</a:t>
            </a:r>
          </a:p>
          <a:p>
            <a:r>
              <a:rPr lang="en-US" sz="1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маса </a:t>
            </a:r>
            <a:r>
              <a:rPr lang="bg-BG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механичната система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kg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bg-BG" dirty="0"/>
          </a:p>
        </p:txBody>
      </p:sp>
      <p:sp>
        <p:nvSpPr>
          <p:cNvPr id="2" name="Rectangle 1"/>
          <p:cNvSpPr/>
          <p:nvPr/>
        </p:nvSpPr>
        <p:spPr>
          <a:xfrm>
            <a:off x="11418511" y="1987661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>
                <a:solidFill>
                  <a:srgbClr val="000000"/>
                </a:solidFill>
              </a:rPr>
              <a:t>(1) </a:t>
            </a:r>
            <a:endParaRPr lang="bg-BG" dirty="0"/>
          </a:p>
        </p:txBody>
      </p:sp>
      <p:sp>
        <p:nvSpPr>
          <p:cNvPr id="3" name="Rectangle 2"/>
          <p:cNvSpPr/>
          <p:nvPr/>
        </p:nvSpPr>
        <p:spPr>
          <a:xfrm>
            <a:off x="11418511" y="4049413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>
                <a:solidFill>
                  <a:srgbClr val="000000"/>
                </a:solidFill>
              </a:rPr>
              <a:t>(2) 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3A17-1BEB-4863-89ED-AB71F10A55C2}" type="slidenum">
              <a:rPr lang="bg-BG" smtClean="0"/>
              <a:t>4</a:t>
            </a:fld>
            <a:endParaRPr lang="bg-BG"/>
          </a:p>
        </p:txBody>
      </p:sp>
      <p:cxnSp>
        <p:nvCxnSpPr>
          <p:cNvPr id="28" name="Straight Connector 27"/>
          <p:cNvCxnSpPr/>
          <p:nvPr/>
        </p:nvCxnSpPr>
        <p:spPr>
          <a:xfrm>
            <a:off x="8417" y="738253"/>
            <a:ext cx="121920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418" y="121431"/>
            <a:ext cx="12183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Методика за диагностика </a:t>
            </a:r>
            <a:r>
              <a:rPr lang="ru-RU" sz="2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техническото</a:t>
            </a:r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състояние</a:t>
            </a:r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на </a:t>
            </a:r>
            <a:r>
              <a:rPr lang="ru-RU" sz="2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телескопични</a:t>
            </a:r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амортисьори</a:t>
            </a:r>
            <a:endParaRPr lang="en-US" sz="2400" dirty="0" smtClean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809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227006" y="1115190"/>
            <a:ext cx="704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на опитната постановка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2988" y="2076901"/>
            <a:ext cx="8491245" cy="31755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272987" y="5406839"/>
            <a:ext cx="9359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bg-BG" b="1" cap="all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фиг</a:t>
            </a:r>
            <a:r>
              <a:rPr lang="en-US" b="1" cap="al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3.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Опитна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постановка: 1 –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акселерометър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2 – препятствие, 3 – DAQ-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модул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4 –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лаптоп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bg-B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3A17-1BEB-4863-89ED-AB71F10A55C2}" type="slidenum">
              <a:rPr lang="bg-BG" smtClean="0"/>
              <a:t>5</a:t>
            </a:fld>
            <a:endParaRPr lang="bg-BG"/>
          </a:p>
        </p:txBody>
      </p:sp>
      <p:cxnSp>
        <p:nvCxnSpPr>
          <p:cNvPr id="10" name="Straight Connector 9"/>
          <p:cNvCxnSpPr/>
          <p:nvPr/>
        </p:nvCxnSpPr>
        <p:spPr>
          <a:xfrm>
            <a:off x="8417" y="738253"/>
            <a:ext cx="121920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418" y="121431"/>
            <a:ext cx="12183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Методика за диагностика </a:t>
            </a:r>
            <a:r>
              <a:rPr lang="ru-RU" sz="2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техническото</a:t>
            </a:r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състояние</a:t>
            </a:r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на </a:t>
            </a:r>
            <a:r>
              <a:rPr lang="ru-RU" sz="2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телескопични</a:t>
            </a:r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амортисьори</a:t>
            </a:r>
            <a:endParaRPr lang="en-US" sz="2400" dirty="0" smtClean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00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035038" y="1070366"/>
            <a:ext cx="9875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Последователност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провеждане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измерванията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162" y="1987254"/>
            <a:ext cx="2285254" cy="3120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005" y="1987254"/>
            <a:ext cx="2372995" cy="31205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7829" y="535726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bg-BG" b="1" cap="all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фиг</a:t>
            </a:r>
            <a:r>
              <a:rPr lang="en-US" b="1" cap="al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4.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Дефектен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преден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(a) 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заден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(b) десен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амортисьор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монтирани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тестовия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автомобил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(с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червени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окръжности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отбелязани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пробитите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отвори).</a:t>
            </a:r>
            <a:endParaRPr lang="bg-B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65589" y="2116372"/>
            <a:ext cx="42851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Постановките на измерването са</a:t>
            </a:r>
            <a:r>
              <a:rPr lang="bg-B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1)</a:t>
            </a:r>
            <a:r>
              <a:rPr lang="bg-B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работещи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амортисьори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преминаване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през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препятствие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едновременно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двете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гуми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един мост;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2)</a:t>
            </a:r>
            <a:r>
              <a:rPr lang="bg-B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неизправен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преден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заден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десен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амортисьор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преминаване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през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препятствие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едновременно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двете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гуми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един мост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bg-B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неизправен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преден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заден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десен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амортисьор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преминаване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през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единично препятствие само с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едната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гума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от един мост.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3A17-1BEB-4863-89ED-AB71F10A55C2}" type="slidenum">
              <a:rPr lang="bg-BG" smtClean="0"/>
              <a:t>6</a:t>
            </a:fld>
            <a:endParaRPr lang="bg-BG"/>
          </a:p>
        </p:txBody>
      </p:sp>
      <p:cxnSp>
        <p:nvCxnSpPr>
          <p:cNvPr id="19" name="Straight Connector 18"/>
          <p:cNvCxnSpPr/>
          <p:nvPr/>
        </p:nvCxnSpPr>
        <p:spPr>
          <a:xfrm>
            <a:off x="8417" y="738253"/>
            <a:ext cx="121920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418" y="121431"/>
            <a:ext cx="12183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Методика за диагностика </a:t>
            </a:r>
            <a:r>
              <a:rPr lang="ru-RU" sz="2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техническото</a:t>
            </a:r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състояние</a:t>
            </a:r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на </a:t>
            </a:r>
            <a:r>
              <a:rPr lang="ru-RU" sz="2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телескопични</a:t>
            </a:r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амортисьори</a:t>
            </a:r>
            <a:endParaRPr lang="en-US" sz="2400" dirty="0" smtClean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880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035039" y="1144278"/>
            <a:ext cx="9875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Резултати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691468878"/>
              </p:ext>
            </p:extLst>
          </p:nvPr>
        </p:nvGraphicFramePr>
        <p:xfrm>
          <a:off x="-1" y="1987252"/>
          <a:ext cx="4500283" cy="3483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953261017"/>
              </p:ext>
            </p:extLst>
          </p:nvPr>
        </p:nvGraphicFramePr>
        <p:xfrm>
          <a:off x="4340896" y="1951397"/>
          <a:ext cx="4578987" cy="3382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angle 15"/>
          <p:cNvSpPr/>
          <p:nvPr/>
        </p:nvSpPr>
        <p:spPr>
          <a:xfrm>
            <a:off x="274321" y="5609413"/>
            <a:ext cx="79683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bg-BG" b="1" cap="all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фиг</a:t>
            </a:r>
            <a:r>
              <a:rPr lang="en-US" b="1" cap="al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5.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Записи на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трептенията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предна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дясна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(a) 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задна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дясна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(b)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измервателни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точки от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автомобила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за трите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различни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опитни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постановки.</a:t>
            </a:r>
            <a:endParaRPr lang="bg-B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722147" y="2159149"/>
            <a:ext cx="333487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плътни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(сини) линии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представени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трептенията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предната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задната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дясна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измервателна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точка на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каросерията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автомобила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работещи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амортисьори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С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прекъснати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(зелени)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пунктирани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червени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линии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представени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трептенията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същите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точки при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преминаване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автомобила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(с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дефектни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амортисьори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през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препятствието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съответно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двете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само с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една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гума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от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съответния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мост.</a:t>
            </a:r>
            <a:endParaRPr lang="bg-B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3A17-1BEB-4863-89ED-AB71F10A55C2}" type="slidenum">
              <a:rPr lang="bg-BG" smtClean="0"/>
              <a:t>7</a:t>
            </a:fld>
            <a:endParaRPr lang="bg-BG"/>
          </a:p>
        </p:txBody>
      </p:sp>
      <p:cxnSp>
        <p:nvCxnSpPr>
          <p:cNvPr id="18" name="Straight Connector 17"/>
          <p:cNvCxnSpPr/>
          <p:nvPr/>
        </p:nvCxnSpPr>
        <p:spPr>
          <a:xfrm>
            <a:off x="8417" y="738253"/>
            <a:ext cx="121920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418" y="121431"/>
            <a:ext cx="12183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Методика за диагностика </a:t>
            </a:r>
            <a:r>
              <a:rPr lang="ru-RU" sz="2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техническото</a:t>
            </a:r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състояние</a:t>
            </a:r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на </a:t>
            </a:r>
            <a:r>
              <a:rPr lang="ru-RU" sz="2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телескопични</a:t>
            </a:r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амортисьори</a:t>
            </a:r>
            <a:endParaRPr lang="en-US" sz="2400" dirty="0" smtClean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973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82788" y="763699"/>
            <a:ext cx="9875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Резултати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141" y="1373920"/>
            <a:ext cx="3785155" cy="2355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514" y="1432703"/>
            <a:ext cx="3609703" cy="22380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264435" y="1432703"/>
            <a:ext cx="37049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bg-BG" b="1" cap="all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Фиг</a:t>
            </a:r>
            <a:r>
              <a:rPr lang="en-US" b="1" cap="al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US" b="1" cap="al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Резултати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за постановка (2) с дефектен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преден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заден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десен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амортисьор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преминаване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през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препятствия с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двете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гуми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една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ос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едновременно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само за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разпускане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(а) и за един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цял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период на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трептене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(б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bg-B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3A17-1BEB-4863-89ED-AB71F10A55C2}" type="slidenum">
              <a:rPr lang="bg-BG" smtClean="0"/>
              <a:t>8</a:t>
            </a:fld>
            <a:endParaRPr lang="bg-BG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8417" y="738253"/>
            <a:ext cx="121920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418" y="121431"/>
            <a:ext cx="12183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Методика за диагностика </a:t>
            </a:r>
            <a:r>
              <a:rPr lang="ru-RU" sz="2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техническото</a:t>
            </a:r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състояние</a:t>
            </a:r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на </a:t>
            </a:r>
            <a:r>
              <a:rPr lang="ru-RU" sz="2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телескопични</a:t>
            </a:r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амортисьори</a:t>
            </a:r>
            <a:endParaRPr lang="en-US" sz="2400" dirty="0" smtClean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5" name="Picture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857" y="4073804"/>
            <a:ext cx="3621439" cy="2282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514" y="4073804"/>
            <a:ext cx="3754040" cy="228254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264435" y="4073804"/>
            <a:ext cx="37049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bg-BG" b="1" cap="all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Фиг</a:t>
            </a:r>
            <a:r>
              <a:rPr lang="en-US" b="1" cap="al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b="1" cap="al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en-US" b="1" cap="al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Резултати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постановка (3) с дефектен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преден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заден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десен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амортисьор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преминаване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през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единично препятствие с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една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гума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ос – само за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разпускане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(а) и за един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цял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период на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трептене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(б).</a:t>
            </a:r>
            <a:endParaRPr lang="bg-B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557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275" y="2105203"/>
            <a:ext cx="10515600" cy="307650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Анализът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резултати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показва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най-добри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резултати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изпитването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преминаване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единично препятствие и обработка на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резултатите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цял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 на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трептене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Тази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методика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добър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резултат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както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независимо,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при зависимо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окачване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независимо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окачване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резултати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изпитването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едновременно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смущение на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гумите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един мост и обработка на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резултатите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цял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 на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трептене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Предимството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тази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методика е, че при наличие на два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акселерометъра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(или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възприематели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вибропараметри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се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съкращава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времето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измерване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наполовина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bg-BG" dirty="0"/>
          </a:p>
        </p:txBody>
      </p:sp>
      <p:sp>
        <p:nvSpPr>
          <p:cNvPr id="8" name="TextBox 7"/>
          <p:cNvSpPr txBox="1"/>
          <p:nvPr/>
        </p:nvSpPr>
        <p:spPr>
          <a:xfrm>
            <a:off x="1048102" y="1057697"/>
            <a:ext cx="9875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Изводи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3A17-1BEB-4863-89ED-AB71F10A55C2}" type="slidenum">
              <a:rPr lang="bg-BG" smtClean="0"/>
              <a:t>9</a:t>
            </a:fld>
            <a:endParaRPr lang="bg-BG"/>
          </a:p>
        </p:txBody>
      </p:sp>
      <p:cxnSp>
        <p:nvCxnSpPr>
          <p:cNvPr id="12" name="Straight Connector 11"/>
          <p:cNvCxnSpPr/>
          <p:nvPr/>
        </p:nvCxnSpPr>
        <p:spPr>
          <a:xfrm>
            <a:off x="8417" y="738253"/>
            <a:ext cx="121920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418" y="121431"/>
            <a:ext cx="12183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Методика за диагностика </a:t>
            </a:r>
            <a:r>
              <a:rPr lang="ru-RU" sz="2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техническото</a:t>
            </a:r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състояние</a:t>
            </a:r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на </a:t>
            </a:r>
            <a:r>
              <a:rPr lang="ru-RU" sz="2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телескопични</a:t>
            </a:r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амортисьори</a:t>
            </a:r>
            <a:endParaRPr lang="en-US" sz="2400" dirty="0" smtClean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8711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3483</TotalTime>
  <Words>738</Words>
  <Application>Microsoft Office PowerPoint</Application>
  <PresentationFormat>Widescreen</PresentationFormat>
  <Paragraphs>74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Times New Roman</vt:lpstr>
      <vt:lpstr>Office Theme</vt:lpstr>
      <vt:lpstr>Уравнение</vt:lpstr>
      <vt:lpstr>TEMA: ИЗСЛЕДВАНЕ НА ПАРАМЕТРИ, ХАРАКТЕРИЗИРАЩИ КОМФОРТА НА ЛЕК АВТОМОБИЛ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Благодаря за вниманието!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Investigation of the vibrational behaviour of the components of a car suspension</dc:title>
  <dc:creator>Muncho</dc:creator>
  <cp:lastModifiedBy>Zlatin</cp:lastModifiedBy>
  <cp:revision>114</cp:revision>
  <dcterms:created xsi:type="dcterms:W3CDTF">2018-09-11T06:37:51Z</dcterms:created>
  <dcterms:modified xsi:type="dcterms:W3CDTF">2022-12-14T10:24:25Z</dcterms:modified>
</cp:coreProperties>
</file>