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72" r:id="rId7"/>
    <p:sldId id="269" r:id="rId8"/>
    <p:sldId id="274" r:id="rId9"/>
    <p:sldId id="271" r:id="rId10"/>
    <p:sldId id="273" r:id="rId11"/>
    <p:sldId id="27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ен стил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3FF-975F-4003-8D29-802B585CA45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НИХ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452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проекта: 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ПРЕДВИЖДАНЕ НА ТОКСИЧНОТО ВЛИЯНИЕ НА СЯРООРГАНИЧНИТЕ СЪЕДИНЕНИЯ ОТ НЕФТА ВЪРХУ ЖИВИТЕ ОРГАНИЗМИ И ОКОЛНАТА СРЕДА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Я.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202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студенти в научни сесии и конференции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685800"/>
            <a:ext cx="8839200" cy="5867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bg-BG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втората </a:t>
            </a:r>
            <a:r>
              <a:rPr lang="bg-BG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</a:t>
            </a:r>
          </a:p>
          <a:p>
            <a:pPr lvl="0" algn="just"/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Елисавета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Тодорова-Койнова, Яна Колева, Изследване на биологичната активност на етеричното масло тамян, Четвърта научна студентска сесия - Факултет по обществено здраве и здравни грижи, Медицински факултет и Медицински колеж, 20.05.2022 г., гр. Бургас.</a:t>
            </a: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Яна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Колева, </a:t>
            </a:r>
            <a:r>
              <a:rPr lang="bg-BG" sz="2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Тодорова-Койнова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Виктория Трифонова, </a:t>
            </a:r>
            <a:r>
              <a:rPr lang="bg-BG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Жечева, 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Компютърно изучаване на поведението на петролните </a:t>
            </a:r>
            <a:r>
              <a:rPr lang="bg-BG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алкилирани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тиофени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околната среда, Международна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 конференция „Образование, наука, икономика и технологии“, 23-24 юни 2022.</a:t>
            </a: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Яна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Колева, </a:t>
            </a:r>
            <a:r>
              <a:rPr lang="bg-BG" sz="2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Тодорова-Койнова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Виктория Трифонова, </a:t>
            </a:r>
            <a:r>
              <a:rPr lang="bg-BG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Жечева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Изследване на молекулярните свойства на </a:t>
            </a:r>
            <a:r>
              <a:rPr lang="bg-BG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алкилирани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тиофени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петрола</a:t>
            </a:r>
            <a:r>
              <a:rPr lang="bg-BG" sz="25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 научна конференция „Образование, наука, икономика и технологии“, 23-24 юни 2022.</a:t>
            </a: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Елисавета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Тодорова-Койнова, Яна Колева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Приложение на етеричните масла при работа с </a:t>
            </a:r>
            <a:r>
              <a:rPr lang="bg-BG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хиперактивни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деца, </a:t>
            </a:r>
            <a:r>
              <a:rPr lang="bg-BG" sz="25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 </a:t>
            </a:r>
            <a:r>
              <a:rPr lang="bg-BG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медицина „Предизвикателства пред медицинската наука и практика през </a:t>
            </a:r>
            <a:r>
              <a:rPr lang="en-US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bg-BG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ВЕК“, 01-03 септември 2022 г., гр. Бургас.</a:t>
            </a:r>
            <a:endParaRPr lang="bg-BG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Елисавета 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Тодорова-Койнова, Яна Колева</a:t>
            </a:r>
            <a:r>
              <a:rPr lang="bg-BG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Приложение на етеричните масла от лавандула и див портокал в денталната практика за сваляне на стреса, за подпомагане работата на стоматолога и повишаване на положителната нагласа в пациента, </a:t>
            </a:r>
            <a:r>
              <a:rPr lang="bg-BG" sz="25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 </a:t>
            </a:r>
            <a:r>
              <a:rPr lang="bg-BG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медицина „Предизвикателства пред медицинската наука и практика през </a:t>
            </a:r>
            <a:r>
              <a:rPr lang="en-US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bg-BG" sz="25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ВЕК“, 01-03 септември 2022 г., гр. Бургас.</a:t>
            </a:r>
            <a:endParaRPr lang="bg-BG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Яна Колева, </a:t>
            </a:r>
            <a:r>
              <a:rPr lang="bg-BG" sz="2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Тодорова-Койнова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Потенциална токсичност на серните съединения в петрола, Национална конференция с международно участие „Природни науки 2022“ в Шуменски Университет „Епископ Константин Преславски“, 30.09 - 2.10.20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г., гр. Шумен.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 ФИНАНСОВ ОТЧЕТ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6633"/>
              </p:ext>
            </p:extLst>
          </p:nvPr>
        </p:nvGraphicFramePr>
        <p:xfrm>
          <a:off x="533400" y="914400"/>
          <a:ext cx="8153400" cy="5486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21296516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4892329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 СТОЙНОСТ НА ПРОЕКТА: 2700 ЛЕВА</a:t>
                      </a:r>
                    </a:p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 средства – 2700 лева</a:t>
                      </a:r>
                    </a:p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Изразходени средства – 2629,16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9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-ва година – 1300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година – 1400 лв.</a:t>
                      </a:r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3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Други материали и активи: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Външен диск – 198.86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Лазерен принтер – 390.00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Такси правоучастия: 210.00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Външни услуги: 305.75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Монографии</a:t>
                      </a:r>
                    </a:p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Рецензенти: 65.00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Административно/финансово-счетоводно обслужване: 130.00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извършени разходи по проекта (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година):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pPr algn="just"/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Други материали и активи: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Портативна везна и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микропипета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446.40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Съвместими тонер касети – 139.92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dirty="0" smtClean="0"/>
                        <a:t>2</a:t>
                      </a: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Външни услуги: 398.23 </a:t>
                      </a:r>
                      <a:r>
                        <a:rPr lang="bg-BG" sz="18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Такси правоучастия: 140.00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Рецензенти: 65 </a:t>
                      </a:r>
                      <a:r>
                        <a:rPr lang="bg-BG" sz="18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Административно/финансово-счетоводно обслужване: 140.00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извършени разходи по проекта (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година):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.55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endParaRPr lang="bg-BG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69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ВНИМАНИЕТО!</a:t>
            </a:r>
            <a:endParaRPr lang="bg-BG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bg-BG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година</a:t>
            </a:r>
            <a:endParaRPr lang="bg-BG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Колева - У-т „Проф. д-р А. Златаров“ –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Христивелина Костадинова Жечева -  У-т „Проф. д-р А. Златаров“ -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Виктория Трифонова Трифонова - У-т „Проф. д-р А. Златаров“ – Бургас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 - докторант при Университет „Проф. д-р А. Златаров”-Бургас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Защитил 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дипломната си работа 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магистър по 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проекта!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Стойкова Тодорова-Койнова - студент при Университет „Проф. д-р А. Златаров”-Бургас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Фатме Халил Рамадан - Студент при Университет „Проф. д-р А. Златаров”-</a:t>
            </a:r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Бургас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bg-BG" sz="16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bg-BG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–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Костадинова Жечева -  У-т „Проф. д-р А. Златаров“ -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Виктория Трифонова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– Бургас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 - студент при Университет „Проф. д-р А. Златаров”-Бургас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Фатме Халил Рамадан - Студент при Университет „Проф. д-р А. Златаров”-Бургас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Autofit/>
          </a:bodyPr>
          <a:lstStyle/>
          <a:p>
            <a:pPr algn="just"/>
            <a:endParaRPr lang="bg-BG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използват алтернативни (изчислителни) методи за предсказване вероятната токсичност на сяроорганичните съединения от нефта върху живите организми и околната среда.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задачи на проекта: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на научната световна литература и патентни източници с цел съставяне на информационна база данни относно наличните сяроорганични съединения в различните видове нефт и нефтопродукти.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Подбиране на основни представители от различните групи сяроорганични съединения за изучаване на рисковата им оценка.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Прилагане на специализиран софтуер за предсказване токсичността на сяроорганични съединения от нефта и нефтопродукти. Предсказване на физикохимичните им свойства, съдбата им в околната среда, изучаване токсичността им, метаболитната им активация, изучаване реакционната им способност (механизъм на действие); прилагане на различни (Q)SAR модели.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Формулиране на изводи от получените резултати и представяне резултатите на различни научни форуми.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Краен отчет на проекта и публикуване на получените резултати.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 и втора година:</a:t>
            </a:r>
          </a:p>
          <a:p>
            <a:pPr algn="just"/>
            <a:endParaRPr lang="bg-BG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беше литературна справка относно наличните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в различни видове нефт и нефтопродукти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 групи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и техните производни (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Подбрани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бяха основни представители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различни групи за изучаване на рисковата им оценка –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алифатни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циклични, ароматни и т.н. (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 софтуер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(QSAR Toolbox,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CompTox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Chemicals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беше приложен за изучаване рисковата оценка на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нефта – метаболитна активация в черния дроб (</a:t>
            </a:r>
            <a:r>
              <a:rPr lang="en-US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микробиална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активация, оценка на различни токсичности и т.н. (резултатите са представени на научни форуми, научни публикации и две монографии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Сярата е третият най-разпространен елемент след въглерода и водорода и може да съществува като неорганични и органични серни съединения в петрола. Органичните серни съединения могат да бъдат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хетероциклични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нехетероциклични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петрола. Те причиняват сериозни здравословни проблеми и замърсяване на околната среда, което налага регулаторите да определят граници на нивата им в горивата и да проучат тяхното токсикологично поведение. В настоящото изследване над петдесет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органосерни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бяха избрани, за да покрият максималното им структурно разнообразие. Бяха приложени специализирани софтуери за предсказване на токсичността им, а също така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микробиална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активация. Проучванията показаха, че изходните структури на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органосерните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имат наркотичен ефект, докато техните вероятни микробни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метаболити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биха показали известна реактивност (остра токсичност). Някои изводи, които могат да бъдат направени относно петролните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е, че проявяват метаболитна активация в черния дроб, т.е. генерират се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метаболити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(активни и не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Активните проявяват реакционна способност в определени механистични области. За много малко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са определени експериментални токсични данни. Реакционно способните генерирани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метаболити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проявяват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електрофилен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спрямо ДНК и протеин. </a:t>
            </a:r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бяха представени на научни конференции и съответно написани научни публикации и две монографии.</a:t>
            </a:r>
          </a:p>
          <a:p>
            <a:pPr lvl="0" algn="just"/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AutoNum type="arabicPeriod"/>
            </a:pPr>
            <a:endParaRPr lang="en-US" sz="1200" dirty="0"/>
          </a:p>
          <a:p>
            <a:pPr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  <a:endParaRPr lang="en-US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oxilogical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methylthiophene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petroleum,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ndustrial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(1)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134-138,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robable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reactivity of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methylthiophene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ndustrial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(1)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139-144,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Studying the environmental fate of 2-methylthiophene</a:t>
            </a:r>
            <a:r>
              <a:rPr lang="en-US" sz="12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185-188,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</a:t>
            </a:r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Hritivelina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Probable environmental fate of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benzothiophene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its asymmetric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isomers, </a:t>
            </a: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v. L (1), 7-12, 2021.</a:t>
            </a:r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Hristivelina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fate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alkylated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Technologies, vol.9 (1), 35-40, 2022.</a:t>
            </a: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Hristivelina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alkylated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vol.9 (1), 41-46, 2022.</a:t>
            </a: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condensed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International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2022.</a:t>
            </a: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2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Communications, 54 (B2), 27-32, 2022.</a:t>
            </a:r>
            <a:endParaRPr lang="bg-BG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Toxic prediction of the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benzothiophene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derivatives in petroleum, Oxidation Communications, 45(3), 483-490, 2022.</a:t>
            </a:r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участията в научни форуми:</a:t>
            </a:r>
          </a:p>
          <a:p>
            <a:pPr lvl="0" algn="just"/>
            <a:r>
              <a:rPr lang="bg-BG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година: </a:t>
            </a:r>
            <a:endParaRPr lang="bg-BG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1.Yana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 evaluation of 2-methylthiophene from petroleum, International 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Education, Science, Economics and Technologies, 24th-25th June 2021,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2.Yana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Probable reactivity of 2-methylthiophene, International 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Education, Science, Economics and Technologies, 24th-25th June 2021,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3.Yana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the environmental fate of 2-methylthiophene, </a:t>
            </a:r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 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научно-практическа конференция „Украйна, България, ЕС: икономически, технически и социални тенденции в развитието“, 28 юни 2021, Бургас, България.</a:t>
            </a:r>
          </a:p>
          <a:p>
            <a:pPr lvl="0" algn="just"/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probable reactivity of a petroleum component, Ninth International Conference of FMNS “Modern Trends in Science” – 15-19.09.2021, Blagoevgrad, Bulgaria.</a:t>
            </a:r>
          </a:p>
          <a:p>
            <a:pPr lvl="0" algn="just"/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5.Viktoria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Krasimir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Vasilev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arginine complexes with heavy metal ions, Ninth International 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of FMNS “Modern Trends in Science” – 15-19.09.2021, Blagoevgrad, Bulgaria.</a:t>
            </a:r>
          </a:p>
          <a:p>
            <a:pPr algn="just"/>
            <a:r>
              <a:rPr lang="bg-BG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</a:p>
          <a:p>
            <a:pPr lvl="0" algn="just"/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1.Yana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Hristivelina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fate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alkylated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Technologies, 23</a:t>
            </a:r>
            <a:r>
              <a:rPr lang="bg-BG" sz="1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-24th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2.Yana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Hristivelina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alkylated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Technologies, 23</a:t>
            </a:r>
            <a:r>
              <a:rPr lang="bg-BG" sz="1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-24th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3.Yana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condensed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научно-практическа конференция „Украйна, България, ЕС: икономически, технически и социални тенденции в развитието“, 26 август 2022, Бургас, България.</a:t>
            </a:r>
          </a:p>
          <a:p>
            <a:pPr lvl="0" algn="just"/>
            <a:r>
              <a:rPr lang="bg-BG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4.Яна 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Колева, Елисавета Тодорова-Койнова, Потенциална токсичност на серните съединения в петрола, Национална конференция с международно участие „Природни науки 2022“ в Шуменски Университет „Епископ Константин Преславски“, 30.09 - 2.10.20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г., гр. Шумен.</a:t>
            </a:r>
          </a:p>
          <a:p>
            <a:pPr lvl="0"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научните публикации, публикувани в издания с импакт фактор (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импакт ранг 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(Scopus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</a:p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и втората година</a:t>
            </a:r>
            <a:endParaRPr lang="en-US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7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Communications, 54 (B2), 27-32, 2022.</a:t>
            </a:r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Toxic prediction of the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benzothiophene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derivatives in petroleum, Oxidation Communications, 45(3), 483-490, 2022.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сборници от научни конференции, представени в 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година: </a:t>
            </a:r>
            <a:endParaRPr lang="en-US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oxilogical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methylthiophene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petroleum,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ndustrial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(1)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134-138,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robable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reactivity of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methylthiophene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ndustrial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(1)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139-144,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3.Yana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the environmental fate of 2-methylthiophene</a:t>
            </a:r>
            <a:r>
              <a:rPr lang="en-US" sz="18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185-188,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7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Communications, 54 (B2), 27-32, 2022.</a:t>
            </a:r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 </a:t>
            </a:r>
            <a:endParaRPr lang="en-US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1.Яна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Колева, Елисавета Тодорова-Койнова, Виктория Трифонова,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Жечева, 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Компютърно изучаване на поведението на петролните </a:t>
            </a:r>
            <a:r>
              <a:rPr lang="bg-BG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алкилирани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тиофени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околната среда, Индустриални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том 9(1), 35-40, 2022.</a:t>
            </a: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2.Яна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Колева, Елисавета Тодорова-Койнова, Виктория Трифонова,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Жечева, 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 на молекулярните свойства на </a:t>
            </a:r>
            <a:r>
              <a:rPr lang="bg-BG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алкилирани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тиофени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петрола, Индустриални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том 9(1), 41-46, 2022.</a:t>
            </a:r>
          </a:p>
          <a:p>
            <a:pPr lvl="0"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3.Yana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condensed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thiophenes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202-205, 2022.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r>
              <a:rPr lang="bg-BG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издадените монографии</a:t>
            </a:r>
          </a:p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и втората година</a:t>
            </a:r>
          </a:p>
          <a:p>
            <a:pPr algn="just"/>
            <a:endParaRPr lang="en-US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of the probable microbial activation of the petroleum organosulfur compounds in the environment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2022. ISBN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978-619-7559-23-1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redicting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hepatic transformations of the petroleum organosulfur compounds using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methods, 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2022. ISBN </a:t>
            </a:r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978-619-7559-25-5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8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студенти в научни сесии и конференции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685800"/>
            <a:ext cx="88392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година:</a:t>
            </a:r>
          </a:p>
          <a:p>
            <a:pPr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Научната сесия за 2021 г. за студенти, докторанти и млади научни работници „Природни и технически науки”: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Стойкова Тодорова-Койнова, Фак. №: ХКС497, „Химия на козметичните и повърхностно активните вещества“– Тема: „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Метаболитна активация на консерванта </a:t>
            </a:r>
            <a:r>
              <a:rPr lang="bg-BG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метилизотиазолинът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кожата “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– Тема: „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Вероятна метаболитна активация на </a:t>
            </a:r>
            <a:r>
              <a:rPr lang="bg-BG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бензотиофен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черния дроб “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Еко Конференция 2021: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– Тема: „Влияние на бензотиофена върху околната среда“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Представяне в гр. Поморие (град Поморие-02/09/2021 Природозащитна бригада „Поморийско езеро 2021) във връзка с БФБ финансиран проект за дипломна работа на тема: „</a:t>
            </a:r>
            <a:r>
              <a:rPr lang="bg-BG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Предсказване вероятното токсично влияние на нефтосъдържащи сяроорганични съединения върху живите организми и околната среда“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Защитена дипломна работа по темата: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Василев Русев, Фак. №: ИИТХшп32, Специалност: ИИТХХО: тема: „</a:t>
            </a:r>
            <a:r>
              <a:rPr lang="bg-BG" sz="1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Предсказване вероятното токсично влияние на нефтосъдържащи сяроорганични съединения върху живите организми и околната среда“, както и спечелен и финансиран проект по темата към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БФБ</a:t>
            </a:r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bg-BG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втората </a:t>
            </a:r>
            <a:r>
              <a:rPr lang="bg-BG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година:</a:t>
            </a:r>
          </a:p>
          <a:p>
            <a:pPr lvl="0"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Елисавета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Тодорова-Койнова, Яна Колева, Изучаване на химичните вещества в етеричните масла от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гераниум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тяхното влияние върху кръвното налягане, Научна сесия 2022 за студенти, докторанти и млади научни работници „Природни и технически науки“ 26 май 2022 г., гр. Бургас.</a:t>
            </a:r>
          </a:p>
          <a:p>
            <a:pPr algn="just"/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Елисавета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Тодорова-Койнова, Яна Колева, Изучаване на двойната роля на </a:t>
            </a:r>
            <a:r>
              <a:rPr lang="bg-BG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в храните,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Национална конференция „Да мислим екологично за бъдещето“, 23-26 март 2022 г., гр. Бургас.</a:t>
            </a:r>
          </a:p>
          <a:p>
            <a:pPr algn="just"/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bg-BG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Елисавета </a:t>
            </a:r>
            <a:r>
              <a:rPr lang="bg-BG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Тодорова-Койнова, Фатме Рамадан, Яна Колева, Изследване на възможното въздействие на етеричното масло от лимон, Четвърта научна студентска сесия - Факултет по обществено здраве и здравни грижи, Медицински факултет и Медицински колеж, 20.05.2022 г., гр. Бургас.</a:t>
            </a: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1839</Words>
  <Application>Microsoft Office PowerPoint</Application>
  <PresentationFormat>Презентация на цял екран (4:3)</PresentationFormat>
  <Paragraphs>232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       ОТЧЕТ НА ПРОЕКТ НИХ 452/2021     тема на проекта: “ПРЕДВИЖДАНЕ НА ТОКСИЧНОТО ВЛИЯНИЕ НА СЯРООРГАНИЧНИТЕ СЪЕДИНЕНИЯ ОТ НЕФТА ВЪРХУ ЖИВИТЕ ОРГАНИЗМИ И ОКОЛНАТА СРЕДА”   Ръководител на работния колектив: доц. д-р Я. Колева     Декември 2022 г.  </vt:lpstr>
      <vt:lpstr>РАБОТЕН КОЛЕКТИВ НА ПРОЕКТА</vt:lpstr>
      <vt:lpstr>ЦЕЛИ И ЗАДАЧИ НА ПРОЕКТА</vt:lpstr>
      <vt:lpstr>ПОСТИГНАТИ НАУЧНИ РЕЗУЛТАТИ КЪМ ПРОЕКТА</vt:lpstr>
      <vt:lpstr>ПУБЛИКАЦИОННА ДЕЙНОСТ КЪМ ПРОЕКТА</vt:lpstr>
      <vt:lpstr>ПУБЛИКАЦИОННА ДЕЙНОСТ КЪМ ПРОЕКТА</vt:lpstr>
      <vt:lpstr>ПУБЛИКАЦИОННА ДЕЙНОСТ КЪМ ПРОЕКТА</vt:lpstr>
      <vt:lpstr>ПУБЛИКАЦИОННА ДЕЙНОСТ КЪМ ПРОЕКТА</vt:lpstr>
      <vt:lpstr>Участие на студенти в научни сесии и конференции</vt:lpstr>
      <vt:lpstr>Участие на студенти в научни сесии и конференции</vt:lpstr>
      <vt:lpstr>ОБОБЩЕН ФИНАНСОВ ОТЧЕТ НА ПРОЕКТА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391</cp:revision>
  <dcterms:created xsi:type="dcterms:W3CDTF">2020-10-27T18:39:18Z</dcterms:created>
  <dcterms:modified xsi:type="dcterms:W3CDTF">2022-12-08T13:26:48Z</dcterms:modified>
</cp:coreProperties>
</file>